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99F"/>
    <a:srgbClr val="6F727B"/>
    <a:srgbClr val="8E6F3E"/>
    <a:srgbClr val="9D9794"/>
    <a:srgbClr val="A59B86"/>
    <a:srgbClr val="CFBA93"/>
    <a:srgbClr val="DDB945"/>
    <a:srgbClr val="9D97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531" autoAdjust="0"/>
  </p:normalViewPr>
  <p:slideViewPr>
    <p:cSldViewPr snapToGrid="0">
      <p:cViewPr varScale="1">
        <p:scale>
          <a:sx n="140" d="100"/>
          <a:sy n="140" d="100"/>
        </p:scale>
        <p:origin x="87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1A07-4211-4EA8-903A-62CAD68A9BA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95A85-9AFD-4195-8829-122F8C6A8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0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cs.purdue.edu/homes/</a:t>
            </a:r>
            <a:r>
              <a:rPr lang="en-US" dirty="0" err="1"/>
              <a:t>dickeye</a:t>
            </a:r>
            <a:r>
              <a:rPr lang="en-US" dirty="0"/>
              <a:t>.    This prints on a 3’x4’ poster with all text clearly visible (one could likely even make it a couple sizes smaller than size 7 in the figure text).</a:t>
            </a:r>
          </a:p>
          <a:p>
            <a:r>
              <a:rPr lang="en-US" dirty="0"/>
              <a:t>Credit: Created by Ethan Dickey, image generated by prompts to ChatGPT o1, based on the theme of </a:t>
            </a:r>
            <a:r>
              <a:rPr lang="en-US" dirty="0" err="1"/>
              <a:t>Zhongtang</a:t>
            </a:r>
            <a:r>
              <a:rPr lang="en-US"/>
              <a:t> Lou’s </a:t>
            </a:r>
            <a:r>
              <a:rPr lang="en-US" dirty="0"/>
              <a:t>Latex vertical poster template.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5A85-9AFD-4195-8829-122F8C6A87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5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F9D4-D582-F993-93D2-F2F12C879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5AE15-18DC-685E-9317-12DC43AE3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C0F7E-64E3-6246-E731-71A30748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0A7D-2FE8-1AD0-BAB0-6CF2093E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6D16F-62D4-8717-CBF3-77A049FF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6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B872-4B6B-F51F-F2B1-F5CE9B5F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0F3EB-D3E5-2671-7E4B-D06C9B3B5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4F973-41D4-46CF-4AD5-65C96358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1A9CF-8D63-0079-02E2-F59AC32D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33C35-FD45-26CC-88C4-D2C3B3E3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2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CD861-DCB1-B660-F469-D94DA8403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40D53-3AFF-7B9F-9C3F-A824DED2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5012E-EE2F-2FC7-7160-2CCD824D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A2A43-715C-5C54-CFCE-ECD1CB9D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F955D-8722-E443-529B-CA92461F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7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00AE-F991-B890-0A4A-7F9993F3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38381-6E61-7D3E-16D4-4947CD712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7473B-DAB8-394D-506C-3D9A5968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DB2B6-DCF9-A54B-7361-7FC2C66C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771D7-6CAC-8D71-8703-10493335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8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57AA-C543-11D8-1067-264221A1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C6474-2DB5-E792-68D7-7617E8668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7736B-4CED-483F-FAC6-BC993D8D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C8927-A961-DE52-73F9-F00595A8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E3B69-354C-E3FC-8771-8402C7C8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DC3C-1635-680B-8EA8-18A007B3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FBAC3-4CD8-8078-C649-B9BFAE513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F7B70-EC84-9350-2F48-87DE31BC2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D73D0-9224-6D75-02F8-C314BF52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2E2B2-F7ED-B5CD-09A6-E82376ED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E02CB-C1F9-3E31-210A-E742FC5C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1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079A-BF93-4173-9E8E-05570FB9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AC2BF-8283-A5FF-1783-52AF5CA5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352A7-E304-5E6F-1DDE-6D676E399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F87D2-7946-FF99-1E72-16C3A5DEB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5F027-5F37-E142-ABF9-28C4B6523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331893-20D8-E39C-4604-0E3120F1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33651-131B-F973-2E25-419BCCF2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38C72-2E31-9680-439A-02A34C23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2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B189-DBA7-BB02-5FBE-DBD755C0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5B3BF-FEDD-A583-6995-304BC627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C6E0D-B467-4BA7-3A42-6E2661B0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BC7CF-AF10-B214-62CD-C688C30D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32B37-2D7F-5785-A8E4-DFEE807E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64E15-561E-5C81-F337-76BB7ADC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7972D-A854-62BB-C47A-3F0F8CCA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8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25EA-711C-9470-A931-856BB0D1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3828A-5D10-E00D-6833-08F45750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163F4-EC07-8E8F-98B6-7F52CAAEA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77B44-5313-84B1-4CDE-FA36B4E1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AFABE-5025-2380-7CFC-355E37E8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D3C37-4039-2F57-1FA1-D766FDC7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8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B1D7-0CEF-2D14-D619-76BC475F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590CF-CEB0-49FB-D0DE-2549E23F0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1C001-0473-0F34-8EA1-0AB6FC8FB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18914-2E37-B15E-18D8-4AFC7603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3FB-8860-4A03-99D3-CAE48FC428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E80A0-741F-8C6F-6A70-A3A31A72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AAEDD-3894-A99E-904F-C45C503D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6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14B30-9170-0F2C-36AC-836F5BD7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C6687-4D6A-781A-E4D3-8C4E071D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A5FB0-9570-9B95-A715-D4745591C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8483FB-8860-4A03-99D3-CAE48FC428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29B33-8EA8-6CE5-674A-6B246DC39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666FB-AA6E-2BCF-A0FD-043BA3583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FEA856-FBA5-4B50-9E50-97F2317F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AB2CA3BB-BB15-E1F3-A5EC-8C2AF7C219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2CD3707-AA8E-F837-B8B4-7A3DD77C175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9E502F3-32FE-297C-B03F-6BDA0D0F11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1079405"/>
                <a:ext cx="12191999" cy="5778595"/>
              </a:xfrm>
              <a:prstGeom prst="rect">
                <a:avLst/>
              </a:prstGeom>
              <a:solidFill>
                <a:srgbClr val="6F727B"/>
              </a:solidFill>
              <a:ln>
                <a:solidFill>
                  <a:srgbClr val="6F727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F89DF80-B739-15FD-95D9-FC3E0AAEB63F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0"/>
                <a:ext cx="12192000" cy="6806476"/>
                <a:chOff x="0" y="0"/>
                <a:chExt cx="12192000" cy="6806476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0FD7A95-3818-E4C5-6B44-7391191995A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1251" y="1079405"/>
                  <a:ext cx="12115800" cy="5727071"/>
                </a:xfrm>
                <a:prstGeom prst="rect">
                  <a:avLst/>
                </a:prstGeom>
                <a:solidFill>
                  <a:srgbClr val="9D9795"/>
                </a:solidFill>
                <a:ln>
                  <a:solidFill>
                    <a:srgbClr val="9D979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EC0E8D9-7D51-D1D4-5FA5-C62D5DC1AAC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0" y="0"/>
                  <a:ext cx="12192000" cy="107940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641DD83-B8D8-790B-75D4-BA7A431C92A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0" y="1079405"/>
                  <a:ext cx="12192000" cy="103127"/>
                </a:xfrm>
                <a:prstGeom prst="rect">
                  <a:avLst/>
                </a:prstGeom>
                <a:solidFill>
                  <a:srgbClr val="DDB945"/>
                </a:solidFill>
                <a:ln>
                  <a:solidFill>
                    <a:srgbClr val="DDB94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531F348-E480-21A7-81FB-3C609FAA055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816" r="6163" b="15004"/>
            <a:stretch/>
          </p:blipFill>
          <p:spPr>
            <a:xfrm>
              <a:off x="10842343" y="51524"/>
              <a:ext cx="1343312" cy="103615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C728BBB-5A9C-9D82-2189-21962B66B7E6}"/>
              </a:ext>
            </a:extLst>
          </p:cNvPr>
          <p:cNvSpPr txBox="1"/>
          <p:nvPr/>
        </p:nvSpPr>
        <p:spPr>
          <a:xfrm>
            <a:off x="0" y="0"/>
            <a:ext cx="1042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FBA93"/>
                </a:solidFill>
              </a:rPr>
              <a:t>What an Amazing Title: Purdue Poster Template (Horizontal)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FCD9D-C7AE-29FF-4B3D-112F642ED122}"/>
              </a:ext>
            </a:extLst>
          </p:cNvPr>
          <p:cNvSpPr txBox="1"/>
          <p:nvPr/>
        </p:nvSpPr>
        <p:spPr>
          <a:xfrm>
            <a:off x="0" y="412561"/>
            <a:ext cx="1042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Lorem Ipsum</a:t>
            </a:r>
            <a:r>
              <a:rPr lang="en-US" sz="1600" b="1" baseline="30000" dirty="0">
                <a:solidFill>
                  <a:schemeClr val="bg1"/>
                </a:solidFill>
              </a:rPr>
              <a:t>1</a:t>
            </a:r>
            <a:r>
              <a:rPr lang="en-US" sz="1600" b="1" dirty="0">
                <a:solidFill>
                  <a:schemeClr val="bg1"/>
                </a:solidFill>
              </a:rPr>
              <a:t>, Dolor Sit</a:t>
            </a:r>
            <a:r>
              <a:rPr lang="en-US" sz="1600" b="1" baseline="30000" dirty="0">
                <a:solidFill>
                  <a:schemeClr val="bg1"/>
                </a:solidFill>
              </a:rPr>
              <a:t>1</a:t>
            </a:r>
            <a:r>
              <a:rPr lang="en-US" sz="1600" b="1" dirty="0">
                <a:solidFill>
                  <a:schemeClr val="bg1"/>
                </a:solidFill>
              </a:rPr>
              <a:t>, A. Consectetur</a:t>
            </a:r>
            <a:r>
              <a:rPr lang="en-US" sz="160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11808-35DA-1417-A32B-EE6E6A20DA69}"/>
              </a:ext>
            </a:extLst>
          </p:cNvPr>
          <p:cNvSpPr txBox="1"/>
          <p:nvPr/>
        </p:nvSpPr>
        <p:spPr>
          <a:xfrm>
            <a:off x="-12691" y="723657"/>
            <a:ext cx="10436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>
                <a:solidFill>
                  <a:srgbClr val="9D9794"/>
                </a:solidFill>
              </a:rPr>
              <a:t>1</a:t>
            </a:r>
            <a:r>
              <a:rPr lang="en-US" sz="1400" b="1" dirty="0">
                <a:solidFill>
                  <a:srgbClr val="9D9794"/>
                </a:solidFill>
              </a:rPr>
              <a:t>Purdue University, </a:t>
            </a:r>
            <a:r>
              <a:rPr lang="en-US" sz="1400" b="1" baseline="30000" dirty="0">
                <a:solidFill>
                  <a:srgbClr val="9D9794"/>
                </a:solidFill>
              </a:rPr>
              <a:t>2</a:t>
            </a:r>
            <a:r>
              <a:rPr lang="en-US" sz="1400" b="1" dirty="0">
                <a:solidFill>
                  <a:srgbClr val="9D9794"/>
                </a:solidFill>
              </a:rPr>
              <a:t>Not Purdue University</a:t>
            </a:r>
            <a:endParaRPr lang="en-US" sz="1400" b="1" baseline="30000" dirty="0">
              <a:solidFill>
                <a:srgbClr val="9D9794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E28B25-D212-68D5-E0B7-3FCA34F5D4E7}"/>
              </a:ext>
            </a:extLst>
          </p:cNvPr>
          <p:cNvGrpSpPr/>
          <p:nvPr/>
        </p:nvGrpSpPr>
        <p:grpSpPr>
          <a:xfrm>
            <a:off x="82502" y="1285816"/>
            <a:ext cx="3643849" cy="2921157"/>
            <a:chOff x="82502" y="1285816"/>
            <a:chExt cx="3643849" cy="29211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06B154-F6D8-3054-F42C-A13205F8B77E}"/>
                </a:ext>
              </a:extLst>
            </p:cNvPr>
            <p:cNvSpPr txBox="1"/>
            <p:nvPr/>
          </p:nvSpPr>
          <p:spPr>
            <a:xfrm>
              <a:off x="82502" y="1285816"/>
              <a:ext cx="3643849" cy="215444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144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Abstract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EC3295-12EA-A2ED-BF54-DCDABCC81DD4}"/>
                </a:ext>
              </a:extLst>
            </p:cNvPr>
            <p:cNvSpPr txBox="1"/>
            <p:nvPr/>
          </p:nvSpPr>
          <p:spPr>
            <a:xfrm>
              <a:off x="82502" y="1498539"/>
              <a:ext cx="3643849" cy="2708434"/>
            </a:xfrm>
            <a:prstGeom prst="rect">
              <a:avLst/>
            </a:prstGeom>
            <a:solidFill>
              <a:srgbClr val="EBD99F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/>
                <a:t>Lorem ipsum dolor sit </a:t>
              </a:r>
              <a:r>
                <a:rPr lang="en-US" sz="1000" dirty="0" err="1"/>
                <a:t>amet</a:t>
              </a:r>
              <a:r>
                <a:rPr lang="en-US" sz="1000" dirty="0"/>
                <a:t>, </a:t>
              </a:r>
              <a:r>
                <a:rPr lang="en-US" sz="1000" dirty="0" err="1"/>
                <a:t>consectetur</a:t>
              </a:r>
              <a:r>
                <a:rPr lang="en-US" sz="1000" dirty="0"/>
                <a:t> </a:t>
              </a:r>
              <a:r>
                <a:rPr lang="en-US" sz="1000" dirty="0" err="1"/>
                <a:t>adipiscing</a:t>
              </a:r>
              <a:r>
                <a:rPr lang="en-US" sz="1000" dirty="0"/>
                <a:t> </a:t>
              </a:r>
              <a:r>
                <a:rPr lang="en-US" sz="1000" dirty="0" err="1"/>
                <a:t>elit</a:t>
              </a:r>
              <a:r>
                <a:rPr lang="en-US" sz="1000" dirty="0"/>
                <a:t>, sed do </a:t>
              </a:r>
              <a:r>
                <a:rPr lang="en-US" sz="1000" dirty="0" err="1"/>
                <a:t>eiusmod</a:t>
              </a:r>
              <a:r>
                <a:rPr lang="en-US" sz="1000" dirty="0"/>
                <a:t> </a:t>
              </a:r>
              <a:r>
                <a:rPr lang="en-US" sz="1000" dirty="0" err="1"/>
                <a:t>tempor</a:t>
              </a:r>
              <a:r>
                <a:rPr lang="en-US" sz="1000" dirty="0"/>
                <a:t> </a:t>
              </a:r>
              <a:r>
                <a:rPr lang="en-US" sz="1000" dirty="0" err="1"/>
                <a:t>incididunt</a:t>
              </a:r>
              <a:r>
                <a:rPr lang="en-US" sz="1000" dirty="0"/>
                <a:t> </a:t>
              </a:r>
              <a:r>
                <a:rPr lang="en-US" sz="1000" dirty="0" err="1"/>
                <a:t>ut</a:t>
              </a:r>
              <a:r>
                <a:rPr lang="en-US" sz="1000" dirty="0"/>
                <a:t> labore et dolore magna </a:t>
              </a:r>
              <a:r>
                <a:rPr lang="en-US" sz="1000" dirty="0" err="1"/>
                <a:t>aliqua</a:t>
              </a:r>
              <a:r>
                <a:rPr lang="en-US" sz="1000" dirty="0"/>
                <a:t>. Ut </a:t>
              </a:r>
              <a:r>
                <a:rPr lang="en-US" sz="1000" dirty="0" err="1"/>
                <a:t>enim</a:t>
              </a:r>
              <a:r>
                <a:rPr lang="en-US" sz="1000" dirty="0"/>
                <a:t> ad minim </a:t>
              </a:r>
              <a:r>
                <a:rPr lang="en-US" sz="1000" dirty="0" err="1"/>
                <a:t>veniam</a:t>
              </a:r>
              <a:r>
                <a:rPr lang="en-US" sz="1000" dirty="0"/>
                <a:t>, </a:t>
              </a:r>
              <a:r>
                <a:rPr lang="en-US" sz="1000" dirty="0" err="1"/>
                <a:t>quis</a:t>
              </a:r>
              <a:r>
                <a:rPr lang="en-US" sz="1000" dirty="0"/>
                <a:t> </a:t>
              </a:r>
              <a:r>
                <a:rPr lang="en-US" sz="1000" dirty="0" err="1"/>
                <a:t>nostrud</a:t>
              </a:r>
              <a:r>
                <a:rPr lang="en-US" sz="1000" dirty="0"/>
                <a:t> exercitation </a:t>
              </a:r>
              <a:r>
                <a:rPr lang="en-US" sz="1000" dirty="0" err="1"/>
                <a:t>ullamco</a:t>
              </a:r>
              <a:r>
                <a:rPr lang="en-US" sz="1000" dirty="0"/>
                <a:t> </a:t>
              </a:r>
              <a:r>
                <a:rPr lang="en-US" sz="1000" dirty="0" err="1"/>
                <a:t>laboris</a:t>
              </a:r>
              <a:r>
                <a:rPr lang="en-US" sz="1000" dirty="0"/>
                <a:t> nisi </a:t>
              </a:r>
              <a:r>
                <a:rPr lang="en-US" sz="1000" dirty="0" err="1"/>
                <a:t>ut</a:t>
              </a:r>
              <a:r>
                <a:rPr lang="en-US" sz="1000" dirty="0"/>
                <a:t> </a:t>
              </a:r>
              <a:r>
                <a:rPr lang="en-US" sz="1000" dirty="0" err="1"/>
                <a:t>aliquip</a:t>
              </a:r>
              <a:r>
                <a:rPr lang="en-US" sz="1000" dirty="0"/>
                <a:t> ex </a:t>
              </a:r>
              <a:r>
                <a:rPr lang="en-US" sz="1000" dirty="0" err="1"/>
                <a:t>ea</a:t>
              </a:r>
              <a:r>
                <a:rPr lang="en-US" sz="1000" dirty="0"/>
                <a:t> </a:t>
              </a:r>
              <a:r>
                <a:rPr lang="en-US" sz="1000" dirty="0" err="1"/>
                <a:t>commodo</a:t>
              </a:r>
              <a:r>
                <a:rPr lang="en-US" sz="1000" dirty="0"/>
                <a:t> </a:t>
              </a:r>
              <a:r>
                <a:rPr lang="en-US" sz="1000" dirty="0" err="1"/>
                <a:t>consequat</a:t>
              </a:r>
              <a:r>
                <a:rPr lang="en-US" sz="1000" dirty="0"/>
                <a:t>. Duis </a:t>
              </a:r>
              <a:r>
                <a:rPr lang="en-US" sz="1000" dirty="0" err="1"/>
                <a:t>aute</a:t>
              </a:r>
              <a:r>
                <a:rPr lang="en-US" sz="1000" dirty="0"/>
                <a:t> </a:t>
              </a:r>
              <a:r>
                <a:rPr lang="en-US" sz="1000" dirty="0" err="1"/>
                <a:t>irure</a:t>
              </a:r>
              <a:r>
                <a:rPr lang="en-US" sz="1000" dirty="0"/>
                <a:t> dolor in </a:t>
              </a:r>
              <a:r>
                <a:rPr lang="en-US" sz="1000" dirty="0" err="1"/>
                <a:t>reprehenderit</a:t>
              </a:r>
              <a:r>
                <a:rPr lang="en-US" sz="1000" dirty="0"/>
                <a:t> in </a:t>
              </a:r>
              <a:r>
                <a:rPr lang="en-US" sz="1000" dirty="0" err="1"/>
                <a:t>voluptate</a:t>
              </a:r>
              <a:r>
                <a:rPr lang="en-US" sz="1000" dirty="0"/>
                <a:t> </a:t>
              </a:r>
              <a:r>
                <a:rPr lang="en-US" sz="1000" dirty="0" err="1"/>
                <a:t>velit</a:t>
              </a:r>
              <a:r>
                <a:rPr lang="en-US" sz="1000" dirty="0"/>
                <a:t> </a:t>
              </a:r>
              <a:r>
                <a:rPr lang="en-US" sz="1000" dirty="0" err="1"/>
                <a:t>esse</a:t>
              </a:r>
              <a:r>
                <a:rPr lang="en-US" sz="1000" dirty="0"/>
                <a:t> </a:t>
              </a:r>
              <a:r>
                <a:rPr lang="en-US" sz="1000" dirty="0" err="1"/>
                <a:t>cillum</a:t>
              </a:r>
              <a:r>
                <a:rPr lang="en-US" sz="1000" dirty="0"/>
                <a:t> dolore </a:t>
              </a:r>
              <a:r>
                <a:rPr lang="en-US" sz="1000" dirty="0" err="1"/>
                <a:t>eu</a:t>
              </a:r>
              <a:r>
                <a:rPr lang="en-US" sz="1000" dirty="0"/>
                <a:t> </a:t>
              </a:r>
              <a:r>
                <a:rPr lang="en-US" sz="1000" dirty="0" err="1"/>
                <a:t>fugiat</a:t>
              </a:r>
              <a:r>
                <a:rPr lang="en-US" sz="1000" dirty="0"/>
                <a:t> </a:t>
              </a:r>
              <a:r>
                <a:rPr lang="en-US" sz="1000" dirty="0" err="1"/>
                <a:t>nulla</a:t>
              </a:r>
              <a:r>
                <a:rPr lang="en-US" sz="1000" dirty="0"/>
                <a:t> </a:t>
              </a:r>
              <a:r>
                <a:rPr lang="en-US" sz="1000" dirty="0" err="1"/>
                <a:t>pariatur</a:t>
              </a:r>
              <a:r>
                <a:rPr lang="en-US" sz="1000" dirty="0"/>
                <a:t>. </a:t>
              </a:r>
              <a:r>
                <a:rPr lang="en-US" sz="1000" dirty="0" err="1"/>
                <a:t>Excepteur</a:t>
              </a:r>
              <a:r>
                <a:rPr lang="en-US" sz="1000" dirty="0"/>
                <a:t> </a:t>
              </a:r>
              <a:r>
                <a:rPr lang="en-US" sz="1000" dirty="0" err="1"/>
                <a:t>sint</a:t>
              </a:r>
              <a:r>
                <a:rPr lang="en-US" sz="1000" dirty="0"/>
                <a:t> </a:t>
              </a:r>
              <a:r>
                <a:rPr lang="en-US" sz="1000" dirty="0" err="1"/>
                <a:t>occaecat</a:t>
              </a:r>
              <a:r>
                <a:rPr lang="en-US" sz="1000" dirty="0"/>
                <a:t> </a:t>
              </a:r>
              <a:r>
                <a:rPr lang="en-US" sz="1000" dirty="0" err="1"/>
                <a:t>cupidatat</a:t>
              </a:r>
              <a:r>
                <a:rPr lang="en-US" sz="1000" dirty="0"/>
                <a:t> non </a:t>
              </a:r>
              <a:r>
                <a:rPr lang="en-US" sz="1000" dirty="0" err="1"/>
                <a:t>proident</a:t>
              </a:r>
              <a:r>
                <a:rPr lang="en-US" sz="1000" dirty="0"/>
                <a:t>, sunt in culpa qui </a:t>
              </a:r>
              <a:r>
                <a:rPr lang="en-US" sz="1000" dirty="0" err="1"/>
                <a:t>officia</a:t>
              </a:r>
              <a:r>
                <a:rPr lang="en-US" sz="1000" dirty="0"/>
                <a:t> </a:t>
              </a:r>
              <a:r>
                <a:rPr lang="en-US" sz="1000" dirty="0" err="1"/>
                <a:t>deserunt</a:t>
              </a:r>
              <a:r>
                <a:rPr lang="en-US" sz="1000" dirty="0"/>
                <a:t> </a:t>
              </a:r>
              <a:r>
                <a:rPr lang="en-US" sz="1000" dirty="0" err="1"/>
                <a:t>mollit</a:t>
              </a:r>
              <a:r>
                <a:rPr lang="en-US" sz="1000" dirty="0"/>
                <a:t> </a:t>
              </a:r>
              <a:r>
                <a:rPr lang="en-US" sz="1000" dirty="0" err="1"/>
                <a:t>anim</a:t>
              </a:r>
              <a:r>
                <a:rPr lang="en-US" sz="1000" dirty="0"/>
                <a:t> id </a:t>
              </a:r>
              <a:r>
                <a:rPr lang="en-US" sz="1000" dirty="0" err="1"/>
                <a:t>est</a:t>
              </a:r>
              <a:r>
                <a:rPr lang="en-US" sz="1000" dirty="0"/>
                <a:t> </a:t>
              </a:r>
              <a:r>
                <a:rPr lang="en-US" sz="1000" dirty="0" err="1"/>
                <a:t>laborum</a:t>
              </a:r>
              <a:r>
                <a:rPr lang="en-US" sz="1000" dirty="0"/>
                <a:t>.</a:t>
              </a:r>
            </a:p>
            <a:p>
              <a:pPr algn="just"/>
              <a:r>
                <a:rPr lang="en-US" sz="1000" dirty="0"/>
                <a:t>Lorem ipsum dolor sit </a:t>
              </a:r>
              <a:r>
                <a:rPr lang="en-US" sz="1000" dirty="0" err="1"/>
                <a:t>amet</a:t>
              </a:r>
              <a:r>
                <a:rPr lang="en-US" sz="1000" dirty="0"/>
                <a:t>, </a:t>
              </a:r>
              <a:r>
                <a:rPr lang="en-US" sz="1000" dirty="0" err="1"/>
                <a:t>consectetur</a:t>
              </a:r>
              <a:r>
                <a:rPr lang="en-US" sz="1000" dirty="0"/>
                <a:t> </a:t>
              </a:r>
              <a:r>
                <a:rPr lang="en-US" sz="1000" dirty="0" err="1"/>
                <a:t>adipiscing</a:t>
              </a:r>
              <a:r>
                <a:rPr lang="en-US" sz="1000" dirty="0"/>
                <a:t> </a:t>
              </a:r>
              <a:r>
                <a:rPr lang="en-US" sz="1000" dirty="0" err="1"/>
                <a:t>elit</a:t>
              </a:r>
              <a:r>
                <a:rPr lang="en-US" sz="1000" dirty="0"/>
                <a:t>, sed do </a:t>
              </a:r>
              <a:r>
                <a:rPr lang="en-US" sz="1000" dirty="0" err="1"/>
                <a:t>eiusmod</a:t>
              </a:r>
              <a:r>
                <a:rPr lang="en-US" sz="1000" dirty="0"/>
                <a:t> </a:t>
              </a:r>
              <a:r>
                <a:rPr lang="en-US" sz="1000" dirty="0" err="1"/>
                <a:t>tempor</a:t>
              </a:r>
              <a:r>
                <a:rPr lang="en-US" sz="1000" dirty="0"/>
                <a:t> </a:t>
              </a:r>
              <a:r>
                <a:rPr lang="en-US" sz="1000" dirty="0" err="1"/>
                <a:t>incididunt</a:t>
              </a:r>
              <a:r>
                <a:rPr lang="en-US" sz="1000" dirty="0"/>
                <a:t> </a:t>
              </a:r>
              <a:r>
                <a:rPr lang="en-US" sz="1000" dirty="0" err="1"/>
                <a:t>ut</a:t>
              </a:r>
              <a:r>
                <a:rPr lang="en-US" sz="1000" dirty="0"/>
                <a:t> labore et dolore magna </a:t>
              </a:r>
              <a:r>
                <a:rPr lang="en-US" sz="1000" dirty="0" err="1"/>
                <a:t>aliqua</a:t>
              </a:r>
              <a:r>
                <a:rPr lang="en-US" sz="1000" dirty="0"/>
                <a:t>. Ut </a:t>
              </a:r>
              <a:r>
                <a:rPr lang="en-US" sz="1000" dirty="0" err="1"/>
                <a:t>enim</a:t>
              </a:r>
              <a:r>
                <a:rPr lang="en-US" sz="1000" dirty="0"/>
                <a:t> ad minim </a:t>
              </a:r>
              <a:r>
                <a:rPr lang="en-US" sz="1000" dirty="0" err="1"/>
                <a:t>veniam</a:t>
              </a:r>
              <a:r>
                <a:rPr lang="en-US" sz="1000" dirty="0"/>
                <a:t>, </a:t>
              </a:r>
              <a:r>
                <a:rPr lang="en-US" sz="1000" dirty="0" err="1"/>
                <a:t>quis</a:t>
              </a:r>
              <a:r>
                <a:rPr lang="en-US" sz="1000" dirty="0"/>
                <a:t> </a:t>
              </a:r>
              <a:r>
                <a:rPr lang="en-US" sz="1000" dirty="0" err="1"/>
                <a:t>nostrud</a:t>
              </a:r>
              <a:r>
                <a:rPr lang="en-US" sz="1000" dirty="0"/>
                <a:t> exercitation </a:t>
              </a:r>
              <a:r>
                <a:rPr lang="en-US" sz="1000" dirty="0" err="1"/>
                <a:t>ullamco</a:t>
              </a:r>
              <a:r>
                <a:rPr lang="en-US" sz="1000" dirty="0"/>
                <a:t> </a:t>
              </a:r>
              <a:r>
                <a:rPr lang="en-US" sz="1000" dirty="0" err="1"/>
                <a:t>laboris</a:t>
              </a:r>
              <a:r>
                <a:rPr lang="en-US" sz="1000" dirty="0"/>
                <a:t> nisi </a:t>
              </a:r>
              <a:r>
                <a:rPr lang="en-US" sz="1000" dirty="0" err="1"/>
                <a:t>ut</a:t>
              </a:r>
              <a:r>
                <a:rPr lang="en-US" sz="1000" dirty="0"/>
                <a:t> </a:t>
              </a:r>
              <a:r>
                <a:rPr lang="en-US" sz="1000" dirty="0" err="1"/>
                <a:t>aliquip</a:t>
              </a:r>
              <a:r>
                <a:rPr lang="en-US" sz="1000" dirty="0"/>
                <a:t> ex </a:t>
              </a:r>
              <a:r>
                <a:rPr lang="en-US" sz="1000" dirty="0" err="1"/>
                <a:t>ea</a:t>
              </a:r>
              <a:r>
                <a:rPr lang="en-US" sz="1000" dirty="0"/>
                <a:t> </a:t>
              </a:r>
              <a:r>
                <a:rPr lang="en-US" sz="1000" dirty="0" err="1"/>
                <a:t>commodo</a:t>
              </a:r>
              <a:r>
                <a:rPr lang="en-US" sz="1000" dirty="0"/>
                <a:t> </a:t>
              </a:r>
              <a:r>
                <a:rPr lang="en-US" sz="1000" dirty="0" err="1"/>
                <a:t>consequat</a:t>
              </a:r>
              <a:r>
                <a:rPr lang="en-US" sz="1000" dirty="0"/>
                <a:t>. Duis </a:t>
              </a:r>
              <a:r>
                <a:rPr lang="en-US" sz="1000" dirty="0" err="1"/>
                <a:t>aute</a:t>
              </a:r>
              <a:r>
                <a:rPr lang="en-US" sz="1000" dirty="0"/>
                <a:t> </a:t>
              </a:r>
              <a:r>
                <a:rPr lang="en-US" sz="1000" dirty="0" err="1"/>
                <a:t>irure</a:t>
              </a:r>
              <a:r>
                <a:rPr lang="en-US" sz="1000" dirty="0"/>
                <a:t> dolor in </a:t>
              </a:r>
              <a:r>
                <a:rPr lang="en-US" sz="1000" dirty="0" err="1"/>
                <a:t>reprehenderit</a:t>
              </a:r>
              <a:r>
                <a:rPr lang="en-US" sz="1000" dirty="0"/>
                <a:t> in </a:t>
              </a:r>
              <a:r>
                <a:rPr lang="en-US" sz="1000" dirty="0" err="1"/>
                <a:t>voluptate</a:t>
              </a:r>
              <a:r>
                <a:rPr lang="en-US" sz="1000" dirty="0"/>
                <a:t> </a:t>
              </a:r>
              <a:r>
                <a:rPr lang="en-US" sz="1000" dirty="0" err="1"/>
                <a:t>velit</a:t>
              </a:r>
              <a:r>
                <a:rPr lang="en-US" sz="1000" dirty="0"/>
                <a:t> </a:t>
              </a:r>
              <a:r>
                <a:rPr lang="en-US" sz="1000" dirty="0" err="1"/>
                <a:t>esse</a:t>
              </a:r>
              <a:r>
                <a:rPr lang="en-US" sz="1000" dirty="0"/>
                <a:t> </a:t>
              </a:r>
              <a:r>
                <a:rPr lang="en-US" sz="1000" dirty="0" err="1"/>
                <a:t>cillum</a:t>
              </a:r>
              <a:r>
                <a:rPr lang="en-US" sz="1000" dirty="0"/>
                <a:t> dolore </a:t>
              </a:r>
              <a:r>
                <a:rPr lang="en-US" sz="1000" dirty="0" err="1"/>
                <a:t>eu</a:t>
              </a:r>
              <a:r>
                <a:rPr lang="en-US" sz="1000" dirty="0"/>
                <a:t> </a:t>
              </a:r>
              <a:r>
                <a:rPr lang="en-US" sz="1000" dirty="0" err="1"/>
                <a:t>fugiat</a:t>
              </a:r>
              <a:r>
                <a:rPr lang="en-US" sz="1000" dirty="0"/>
                <a:t> </a:t>
              </a:r>
              <a:r>
                <a:rPr lang="en-US" sz="1000" dirty="0" err="1"/>
                <a:t>nulla</a:t>
              </a:r>
              <a:r>
                <a:rPr lang="en-US" sz="1000" dirty="0"/>
                <a:t> </a:t>
              </a:r>
              <a:r>
                <a:rPr lang="en-US" sz="1000" dirty="0" err="1"/>
                <a:t>pariatur</a:t>
              </a:r>
              <a:r>
                <a:rPr lang="en-US" sz="1000" dirty="0"/>
                <a:t>. </a:t>
              </a:r>
              <a:r>
                <a:rPr lang="en-US" sz="1000" dirty="0" err="1"/>
                <a:t>Excepteur</a:t>
              </a:r>
              <a:r>
                <a:rPr lang="en-US" sz="1000" dirty="0"/>
                <a:t> </a:t>
              </a:r>
              <a:r>
                <a:rPr lang="en-US" sz="1000" dirty="0" err="1"/>
                <a:t>sint</a:t>
              </a:r>
              <a:r>
                <a:rPr lang="en-US" sz="1000" dirty="0"/>
                <a:t> </a:t>
              </a:r>
              <a:r>
                <a:rPr lang="en-US" sz="1000" dirty="0" err="1"/>
                <a:t>occaecat</a:t>
              </a:r>
              <a:r>
                <a:rPr lang="en-US" sz="1000" dirty="0"/>
                <a:t> </a:t>
              </a:r>
              <a:r>
                <a:rPr lang="en-US" sz="1000" dirty="0" err="1"/>
                <a:t>cupidatat</a:t>
              </a:r>
              <a:r>
                <a:rPr lang="en-US" sz="1000" dirty="0"/>
                <a:t> non </a:t>
              </a:r>
              <a:r>
                <a:rPr lang="en-US" sz="1000" dirty="0" err="1"/>
                <a:t>proident</a:t>
              </a:r>
              <a:r>
                <a:rPr lang="en-US" sz="1000" dirty="0"/>
                <a:t>, sunt in culpa qui </a:t>
              </a:r>
              <a:r>
                <a:rPr lang="en-US" sz="1000" dirty="0" err="1"/>
                <a:t>officia</a:t>
              </a:r>
              <a:r>
                <a:rPr lang="en-US" sz="1000" dirty="0"/>
                <a:t> </a:t>
              </a:r>
              <a:r>
                <a:rPr lang="en-US" sz="1000" dirty="0" err="1"/>
                <a:t>deserunt</a:t>
              </a:r>
              <a:r>
                <a:rPr lang="en-US" sz="1000" dirty="0"/>
                <a:t> </a:t>
              </a:r>
              <a:r>
                <a:rPr lang="en-US" sz="1000" dirty="0" err="1"/>
                <a:t>mollit</a:t>
              </a:r>
              <a:r>
                <a:rPr lang="en-US" sz="1000" dirty="0"/>
                <a:t> </a:t>
              </a:r>
              <a:r>
                <a:rPr lang="en-US" sz="1000" dirty="0" err="1"/>
                <a:t>anim</a:t>
              </a:r>
              <a:r>
                <a:rPr lang="en-US" sz="1000" dirty="0"/>
                <a:t> id </a:t>
              </a:r>
              <a:r>
                <a:rPr lang="en-US" sz="1000" dirty="0" err="1"/>
                <a:t>est</a:t>
              </a:r>
              <a:r>
                <a:rPr lang="en-US" sz="1000" dirty="0"/>
                <a:t> </a:t>
              </a:r>
              <a:r>
                <a:rPr lang="en-US" sz="1000" dirty="0" err="1"/>
                <a:t>laborum</a:t>
              </a:r>
              <a:r>
                <a:rPr lang="en-US" sz="1000" dirty="0"/>
                <a:t>.</a:t>
              </a:r>
            </a:p>
            <a:p>
              <a:pPr algn="just"/>
              <a:r>
                <a:rPr lang="en-US" sz="1000" dirty="0"/>
                <a:t>Lorem?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558E2F-221E-85B6-5FFB-7132B01491C7}"/>
              </a:ext>
            </a:extLst>
          </p:cNvPr>
          <p:cNvGrpSpPr/>
          <p:nvPr/>
        </p:nvGrpSpPr>
        <p:grpSpPr>
          <a:xfrm>
            <a:off x="8486106" y="3942570"/>
            <a:ext cx="3643849" cy="1536162"/>
            <a:chOff x="82502" y="1285816"/>
            <a:chExt cx="3643849" cy="15361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05E4CF-1BC7-1CE7-D1EE-65295A3A5599}"/>
                </a:ext>
              </a:extLst>
            </p:cNvPr>
            <p:cNvSpPr txBox="1"/>
            <p:nvPr/>
          </p:nvSpPr>
          <p:spPr>
            <a:xfrm>
              <a:off x="82502" y="1285816"/>
              <a:ext cx="3643849" cy="215444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144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Practical Considerations + Extensions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7219C0-8C94-000B-696B-8589FDB160B8}"/>
                </a:ext>
              </a:extLst>
            </p:cNvPr>
            <p:cNvSpPr txBox="1"/>
            <p:nvPr/>
          </p:nvSpPr>
          <p:spPr>
            <a:xfrm>
              <a:off x="82502" y="1498539"/>
              <a:ext cx="3643849" cy="1323439"/>
            </a:xfrm>
            <a:prstGeom prst="rect">
              <a:avLst/>
            </a:prstGeom>
            <a:solidFill>
              <a:srgbClr val="EBD99F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/>
                <a:t>Lorem ipsum dolor sit </a:t>
              </a:r>
              <a:r>
                <a:rPr lang="en-US" sz="1000" dirty="0" err="1"/>
                <a:t>amet</a:t>
              </a:r>
              <a:r>
                <a:rPr lang="en-US" sz="1000" dirty="0"/>
                <a:t>, </a:t>
              </a:r>
              <a:r>
                <a:rPr lang="en-US" sz="1000" dirty="0" err="1"/>
                <a:t>consectetur</a:t>
              </a:r>
              <a:r>
                <a:rPr lang="en-US" sz="1000" dirty="0"/>
                <a:t> </a:t>
              </a:r>
              <a:r>
                <a:rPr lang="en-US" sz="1000" dirty="0" err="1"/>
                <a:t>adipiscing</a:t>
              </a:r>
              <a:r>
                <a:rPr lang="en-US" sz="1000" dirty="0"/>
                <a:t> </a:t>
              </a:r>
              <a:r>
                <a:rPr lang="en-US" sz="1000" dirty="0" err="1"/>
                <a:t>elit</a:t>
              </a:r>
              <a:r>
                <a:rPr lang="en-US" sz="1000" dirty="0"/>
                <a:t>, sed do </a:t>
              </a:r>
              <a:r>
                <a:rPr lang="en-US" sz="1000" dirty="0" err="1"/>
                <a:t>eiusmod</a:t>
              </a:r>
              <a:r>
                <a:rPr lang="en-US" sz="1000" dirty="0"/>
                <a:t> </a:t>
              </a:r>
              <a:r>
                <a:rPr lang="en-US" sz="1000" dirty="0" err="1"/>
                <a:t>tempor</a:t>
              </a:r>
              <a:r>
                <a:rPr lang="en-US" sz="1000" dirty="0"/>
                <a:t> </a:t>
              </a:r>
              <a:r>
                <a:rPr lang="en-US" sz="1000" dirty="0" err="1"/>
                <a:t>incididunt</a:t>
              </a:r>
              <a:r>
                <a:rPr lang="en-US" sz="1000" dirty="0"/>
                <a:t> </a:t>
              </a:r>
              <a:r>
                <a:rPr lang="en-US" sz="1000" dirty="0" err="1"/>
                <a:t>ut</a:t>
              </a:r>
              <a:r>
                <a:rPr lang="en-US" sz="1000" dirty="0"/>
                <a:t> labore et dolore magna </a:t>
              </a:r>
              <a:r>
                <a:rPr lang="en-US" sz="1000" dirty="0" err="1"/>
                <a:t>aliqua</a:t>
              </a:r>
              <a:r>
                <a:rPr lang="en-US" sz="1000" dirty="0"/>
                <a:t>. Ut </a:t>
              </a:r>
              <a:r>
                <a:rPr lang="en-US" sz="1000" dirty="0" err="1"/>
                <a:t>enim</a:t>
              </a:r>
              <a:r>
                <a:rPr lang="en-US" sz="1000" dirty="0"/>
                <a:t> ad minim </a:t>
              </a:r>
              <a:r>
                <a:rPr lang="en-US" sz="1000" dirty="0" err="1"/>
                <a:t>veniam</a:t>
              </a:r>
              <a:r>
                <a:rPr lang="en-US" sz="1000" dirty="0"/>
                <a:t>, </a:t>
              </a:r>
              <a:r>
                <a:rPr lang="en-US" sz="1000" dirty="0" err="1"/>
                <a:t>quis</a:t>
              </a:r>
              <a:r>
                <a:rPr lang="en-US" sz="1000" dirty="0"/>
                <a:t> </a:t>
              </a:r>
              <a:r>
                <a:rPr lang="en-US" sz="1000" dirty="0" err="1"/>
                <a:t>nostrud</a:t>
              </a:r>
              <a:r>
                <a:rPr lang="en-US" sz="1000" dirty="0"/>
                <a:t> exercitation </a:t>
              </a:r>
              <a:r>
                <a:rPr lang="en-US" sz="1000" dirty="0" err="1"/>
                <a:t>ullamco</a:t>
              </a:r>
              <a:r>
                <a:rPr lang="en-US" sz="1000" dirty="0"/>
                <a:t> </a:t>
              </a:r>
              <a:r>
                <a:rPr lang="en-US" sz="1000" dirty="0" err="1"/>
                <a:t>laboris</a:t>
              </a:r>
              <a:r>
                <a:rPr lang="en-US" sz="1000" dirty="0"/>
                <a:t> nisi </a:t>
              </a:r>
              <a:r>
                <a:rPr lang="en-US" sz="1000" dirty="0" err="1"/>
                <a:t>ut</a:t>
              </a:r>
              <a:r>
                <a:rPr lang="en-US" sz="1000" dirty="0"/>
                <a:t> </a:t>
              </a:r>
              <a:r>
                <a:rPr lang="en-US" sz="1000" dirty="0" err="1"/>
                <a:t>aliquip</a:t>
              </a:r>
              <a:r>
                <a:rPr lang="en-US" sz="1000" dirty="0"/>
                <a:t> ex </a:t>
              </a:r>
              <a:r>
                <a:rPr lang="en-US" sz="1000" dirty="0" err="1"/>
                <a:t>ea</a:t>
              </a:r>
              <a:r>
                <a:rPr lang="en-US" sz="1000" dirty="0"/>
                <a:t> </a:t>
              </a:r>
              <a:r>
                <a:rPr lang="en-US" sz="1000" dirty="0" err="1"/>
                <a:t>commodo</a:t>
              </a:r>
              <a:r>
                <a:rPr lang="en-US" sz="1000" dirty="0"/>
                <a:t> </a:t>
              </a:r>
              <a:r>
                <a:rPr lang="en-US" sz="1000" dirty="0" err="1"/>
                <a:t>consequat</a:t>
              </a:r>
              <a:r>
                <a:rPr lang="en-US" sz="1000" dirty="0"/>
                <a:t>. Duis </a:t>
              </a:r>
              <a:r>
                <a:rPr lang="en-US" sz="1000" dirty="0" err="1"/>
                <a:t>aute</a:t>
              </a:r>
              <a:r>
                <a:rPr lang="en-US" sz="1000" dirty="0"/>
                <a:t> </a:t>
              </a:r>
              <a:r>
                <a:rPr lang="en-US" sz="1000" dirty="0" err="1"/>
                <a:t>irure</a:t>
              </a:r>
              <a:r>
                <a:rPr lang="en-US" sz="1000" dirty="0"/>
                <a:t> dolor in </a:t>
              </a:r>
              <a:r>
                <a:rPr lang="en-US" sz="1000" dirty="0" err="1"/>
                <a:t>reprehenderit</a:t>
              </a:r>
              <a:r>
                <a:rPr lang="en-US" sz="1000" dirty="0"/>
                <a:t> in </a:t>
              </a:r>
              <a:r>
                <a:rPr lang="en-US" sz="1000" dirty="0" err="1"/>
                <a:t>voluptate</a:t>
              </a:r>
              <a:r>
                <a:rPr lang="en-US" sz="1000" dirty="0"/>
                <a:t> </a:t>
              </a:r>
              <a:r>
                <a:rPr lang="en-US" sz="1000" dirty="0" err="1"/>
                <a:t>velit</a:t>
              </a:r>
              <a:r>
                <a:rPr lang="en-US" sz="1000" dirty="0"/>
                <a:t> </a:t>
              </a:r>
              <a:r>
                <a:rPr lang="en-US" sz="1000" dirty="0" err="1"/>
                <a:t>esse</a:t>
              </a:r>
              <a:r>
                <a:rPr lang="en-US" sz="1000" dirty="0"/>
                <a:t> </a:t>
              </a:r>
              <a:r>
                <a:rPr lang="en-US" sz="1000" dirty="0" err="1"/>
                <a:t>cillum</a:t>
              </a:r>
              <a:r>
                <a:rPr lang="en-US" sz="1000" dirty="0"/>
                <a:t> dolore </a:t>
              </a:r>
              <a:r>
                <a:rPr lang="en-US" sz="1000" dirty="0" err="1"/>
                <a:t>eu</a:t>
              </a:r>
              <a:r>
                <a:rPr lang="en-US" sz="1000" dirty="0"/>
                <a:t> </a:t>
              </a:r>
              <a:r>
                <a:rPr lang="en-US" sz="1000" dirty="0" err="1"/>
                <a:t>fugiat</a:t>
              </a:r>
              <a:r>
                <a:rPr lang="en-US" sz="1000" dirty="0"/>
                <a:t> </a:t>
              </a:r>
              <a:r>
                <a:rPr lang="en-US" sz="1000" dirty="0" err="1"/>
                <a:t>nulla</a:t>
              </a:r>
              <a:r>
                <a:rPr lang="en-US" sz="1000" dirty="0"/>
                <a:t> </a:t>
              </a:r>
              <a:r>
                <a:rPr lang="en-US" sz="1000" dirty="0" err="1"/>
                <a:t>pariatur</a:t>
              </a:r>
              <a:r>
                <a:rPr lang="en-US" sz="1000" dirty="0"/>
                <a:t>. </a:t>
              </a:r>
              <a:r>
                <a:rPr lang="en-US" sz="1000" dirty="0" err="1"/>
                <a:t>Excepteur</a:t>
              </a:r>
              <a:r>
                <a:rPr lang="en-US" sz="1000" dirty="0"/>
                <a:t> </a:t>
              </a:r>
              <a:r>
                <a:rPr lang="en-US" sz="1000" dirty="0" err="1"/>
                <a:t>sint</a:t>
              </a:r>
              <a:r>
                <a:rPr lang="en-US" sz="1000" dirty="0"/>
                <a:t> </a:t>
              </a:r>
              <a:r>
                <a:rPr lang="en-US" sz="1000" dirty="0" err="1"/>
                <a:t>occaecat</a:t>
              </a:r>
              <a:r>
                <a:rPr lang="en-US" sz="1000" dirty="0"/>
                <a:t> </a:t>
              </a:r>
              <a:r>
                <a:rPr lang="en-US" sz="1000" dirty="0" err="1"/>
                <a:t>cupidatat</a:t>
              </a:r>
              <a:r>
                <a:rPr lang="en-US" sz="1000" dirty="0"/>
                <a:t> non </a:t>
              </a:r>
              <a:r>
                <a:rPr lang="en-US" sz="1000" dirty="0" err="1"/>
                <a:t>proident</a:t>
              </a:r>
              <a:r>
                <a:rPr lang="en-US" sz="1000" dirty="0"/>
                <a:t>, sunt in culpa qui </a:t>
              </a:r>
              <a:r>
                <a:rPr lang="en-US" sz="1000" dirty="0" err="1"/>
                <a:t>officia</a:t>
              </a:r>
              <a:r>
                <a:rPr lang="en-US" sz="1000" dirty="0"/>
                <a:t> </a:t>
              </a:r>
              <a:r>
                <a:rPr lang="en-US" sz="1000" dirty="0" err="1"/>
                <a:t>deserunt</a:t>
              </a:r>
              <a:r>
                <a:rPr lang="en-US" sz="1000" dirty="0"/>
                <a:t> </a:t>
              </a:r>
              <a:r>
                <a:rPr lang="en-US" sz="1000" dirty="0" err="1"/>
                <a:t>mollit</a:t>
              </a:r>
              <a:r>
                <a:rPr lang="en-US" sz="1000" dirty="0"/>
                <a:t> </a:t>
              </a:r>
              <a:r>
                <a:rPr lang="en-US" sz="1000" dirty="0" err="1"/>
                <a:t>anim</a:t>
              </a:r>
              <a:r>
                <a:rPr lang="en-US" sz="1000" dirty="0"/>
                <a:t> id </a:t>
              </a:r>
              <a:r>
                <a:rPr lang="en-US" sz="1000" dirty="0" err="1"/>
                <a:t>est</a:t>
              </a:r>
              <a:r>
                <a:rPr lang="en-US" sz="1000" dirty="0"/>
                <a:t> </a:t>
              </a:r>
              <a:r>
                <a:rPr lang="en-US" sz="1000" dirty="0" err="1"/>
                <a:t>laborum</a:t>
              </a:r>
              <a:r>
                <a:rPr lang="en-US" sz="1000" dirty="0"/>
                <a:t>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C22CC2-833A-7437-3B54-030C0E230474}"/>
              </a:ext>
            </a:extLst>
          </p:cNvPr>
          <p:cNvGrpSpPr/>
          <p:nvPr/>
        </p:nvGrpSpPr>
        <p:grpSpPr>
          <a:xfrm>
            <a:off x="82501" y="4254944"/>
            <a:ext cx="3643849" cy="2508459"/>
            <a:chOff x="82502" y="1285816"/>
            <a:chExt cx="3643849" cy="250845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B8DBBF-2527-B273-ECDF-3CBC213C87A9}"/>
                </a:ext>
              </a:extLst>
            </p:cNvPr>
            <p:cNvSpPr txBox="1"/>
            <p:nvPr/>
          </p:nvSpPr>
          <p:spPr>
            <a:xfrm>
              <a:off x="82502" y="1285816"/>
              <a:ext cx="3643849" cy="215444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144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Introduction and Motivation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45D5EE-8E8F-8995-46F8-D8E477912710}"/>
                </a:ext>
              </a:extLst>
            </p:cNvPr>
            <p:cNvSpPr txBox="1"/>
            <p:nvPr/>
          </p:nvSpPr>
          <p:spPr>
            <a:xfrm>
              <a:off x="82502" y="1498538"/>
              <a:ext cx="3643849" cy="2295737"/>
            </a:xfrm>
            <a:prstGeom prst="rect">
              <a:avLst/>
            </a:prstGeom>
            <a:solidFill>
              <a:srgbClr val="EBD99F"/>
            </a:solidFill>
          </p:spPr>
          <p:txBody>
            <a:bodyPr wrap="square" rtlCol="0">
              <a:normAutofit/>
            </a:bodyPr>
            <a:lstStyle/>
            <a:p>
              <a:pPr algn="just"/>
              <a:r>
                <a:rPr lang="en-US" sz="1000" dirty="0"/>
                <a:t>Lorem ipsum dolor sit </a:t>
              </a:r>
              <a:r>
                <a:rPr lang="en-US" sz="1000" dirty="0" err="1"/>
                <a:t>amet</a:t>
              </a:r>
              <a:r>
                <a:rPr lang="en-US" sz="1000" dirty="0"/>
                <a:t>, </a:t>
              </a:r>
              <a:r>
                <a:rPr lang="en-US" sz="1000" dirty="0" err="1"/>
                <a:t>consectetur</a:t>
              </a:r>
              <a:r>
                <a:rPr lang="en-US" sz="1000" dirty="0"/>
                <a:t> </a:t>
              </a:r>
              <a:r>
                <a:rPr lang="en-US" sz="1000" dirty="0" err="1"/>
                <a:t>adipiscing</a:t>
              </a:r>
              <a:r>
                <a:rPr lang="en-US" sz="1000" dirty="0"/>
                <a:t> </a:t>
              </a:r>
              <a:r>
                <a:rPr lang="en-US" sz="1000" dirty="0" err="1"/>
                <a:t>elit</a:t>
              </a:r>
              <a:r>
                <a:rPr lang="en-US" sz="1000" dirty="0"/>
                <a:t>, sed do </a:t>
              </a:r>
              <a:r>
                <a:rPr lang="en-US" sz="1000" dirty="0" err="1"/>
                <a:t>eiusmod</a:t>
              </a:r>
              <a:r>
                <a:rPr lang="en-US" sz="1000" dirty="0"/>
                <a:t> </a:t>
              </a:r>
              <a:r>
                <a:rPr lang="en-US" sz="1000" dirty="0" err="1"/>
                <a:t>tempor</a:t>
              </a:r>
              <a:r>
                <a:rPr lang="en-US" sz="1000" dirty="0"/>
                <a:t> </a:t>
              </a:r>
              <a:r>
                <a:rPr lang="en-US" sz="1000" dirty="0" err="1"/>
                <a:t>incididunt</a:t>
              </a:r>
              <a:r>
                <a:rPr lang="en-US" sz="1000" dirty="0"/>
                <a:t> </a:t>
              </a:r>
              <a:r>
                <a:rPr lang="en-US" sz="1000" dirty="0" err="1"/>
                <a:t>ut</a:t>
              </a:r>
              <a:r>
                <a:rPr lang="en-US" sz="1000" dirty="0"/>
                <a:t> labore et dolore magna </a:t>
              </a:r>
              <a:r>
                <a:rPr lang="en-US" sz="1000" dirty="0" err="1"/>
                <a:t>aliqua</a:t>
              </a:r>
              <a:r>
                <a:rPr lang="en-US" sz="1000" dirty="0"/>
                <a:t>. Ut </a:t>
              </a:r>
              <a:r>
                <a:rPr lang="en-US" sz="1000" dirty="0" err="1"/>
                <a:t>enim</a:t>
              </a:r>
              <a:r>
                <a:rPr lang="en-US" sz="1000" dirty="0"/>
                <a:t> ad minim </a:t>
              </a:r>
              <a:r>
                <a:rPr lang="en-US" sz="1000" dirty="0" err="1"/>
                <a:t>veniam</a:t>
              </a:r>
              <a:r>
                <a:rPr lang="en-US" sz="1000" dirty="0"/>
                <a:t>, </a:t>
              </a:r>
              <a:r>
                <a:rPr lang="en-US" sz="1000" dirty="0" err="1"/>
                <a:t>quis</a:t>
              </a:r>
              <a:r>
                <a:rPr lang="en-US" sz="1000" dirty="0"/>
                <a:t> </a:t>
              </a:r>
              <a:r>
                <a:rPr lang="en-US" sz="1000" dirty="0" err="1"/>
                <a:t>nostrud</a:t>
              </a:r>
              <a:r>
                <a:rPr lang="en-US" sz="1000" dirty="0"/>
                <a:t> exercitation </a:t>
              </a:r>
              <a:r>
                <a:rPr lang="en-US" sz="1000" dirty="0" err="1"/>
                <a:t>ullamco</a:t>
              </a:r>
              <a:r>
                <a:rPr lang="en-US" sz="1000" dirty="0"/>
                <a:t> </a:t>
              </a:r>
              <a:r>
                <a:rPr lang="en-US" sz="1000" dirty="0" err="1"/>
                <a:t>laboris</a:t>
              </a:r>
              <a:r>
                <a:rPr lang="en-US" sz="1000" dirty="0"/>
                <a:t> nisi </a:t>
              </a:r>
              <a:r>
                <a:rPr lang="en-US" sz="1000" dirty="0" err="1"/>
                <a:t>ut</a:t>
              </a:r>
              <a:r>
                <a:rPr lang="en-US" sz="1000" dirty="0"/>
                <a:t> </a:t>
              </a:r>
              <a:r>
                <a:rPr lang="en-US" sz="1000" dirty="0" err="1"/>
                <a:t>aliquip</a:t>
              </a:r>
              <a:r>
                <a:rPr lang="en-US" sz="1000" dirty="0"/>
                <a:t> ex </a:t>
              </a:r>
              <a:r>
                <a:rPr lang="en-US" sz="1000" dirty="0" err="1"/>
                <a:t>ea</a:t>
              </a:r>
              <a:r>
                <a:rPr lang="en-US" sz="1000" dirty="0"/>
                <a:t> </a:t>
              </a:r>
              <a:r>
                <a:rPr lang="en-US" sz="1000" dirty="0" err="1"/>
                <a:t>commodo</a:t>
              </a:r>
              <a:r>
                <a:rPr lang="en-US" sz="1000" dirty="0"/>
                <a:t> </a:t>
              </a:r>
              <a:r>
                <a:rPr lang="en-US" sz="1000" dirty="0" err="1"/>
                <a:t>consequat</a:t>
              </a:r>
              <a:r>
                <a:rPr lang="en-US" sz="1000" dirty="0"/>
                <a:t>. Duis </a:t>
              </a:r>
              <a:r>
                <a:rPr lang="en-US" sz="1000" dirty="0" err="1"/>
                <a:t>aute</a:t>
              </a:r>
              <a:r>
                <a:rPr lang="en-US" sz="1000" dirty="0"/>
                <a:t> </a:t>
              </a:r>
              <a:r>
                <a:rPr lang="en-US" sz="1000" dirty="0" err="1"/>
                <a:t>irure</a:t>
              </a:r>
              <a:r>
                <a:rPr lang="en-US" sz="1000" dirty="0"/>
                <a:t> dolor in </a:t>
              </a:r>
              <a:r>
                <a:rPr lang="en-US" sz="1000" dirty="0" err="1"/>
                <a:t>reprehenderit</a:t>
              </a:r>
              <a:r>
                <a:rPr lang="en-US" sz="1000" dirty="0"/>
                <a:t> in </a:t>
              </a:r>
              <a:r>
                <a:rPr lang="en-US" sz="1000" dirty="0" err="1"/>
                <a:t>voluptate</a:t>
              </a:r>
              <a:r>
                <a:rPr lang="en-US" sz="1000" dirty="0"/>
                <a:t> </a:t>
              </a:r>
              <a:r>
                <a:rPr lang="en-US" sz="1000" dirty="0" err="1"/>
                <a:t>velit</a:t>
              </a:r>
              <a:r>
                <a:rPr lang="en-US" sz="1000" dirty="0"/>
                <a:t> </a:t>
              </a:r>
              <a:r>
                <a:rPr lang="en-US" sz="1000" dirty="0" err="1"/>
                <a:t>esse</a:t>
              </a:r>
              <a:r>
                <a:rPr lang="en-US" sz="1000" dirty="0"/>
                <a:t> </a:t>
              </a:r>
              <a:r>
                <a:rPr lang="en-US" sz="1000" dirty="0" err="1"/>
                <a:t>cillum</a:t>
              </a:r>
              <a:r>
                <a:rPr lang="en-US" sz="1000" dirty="0"/>
                <a:t> dolore </a:t>
              </a:r>
              <a:r>
                <a:rPr lang="en-US" sz="1000" dirty="0" err="1"/>
                <a:t>eu</a:t>
              </a:r>
              <a:r>
                <a:rPr lang="en-US" sz="1000" dirty="0"/>
                <a:t> </a:t>
              </a:r>
              <a:r>
                <a:rPr lang="en-US" sz="1000" dirty="0" err="1"/>
                <a:t>fugiat</a:t>
              </a:r>
              <a:r>
                <a:rPr lang="en-US" sz="1000" dirty="0"/>
                <a:t> </a:t>
              </a:r>
              <a:r>
                <a:rPr lang="en-US" sz="1000" dirty="0" err="1"/>
                <a:t>nulla</a:t>
              </a:r>
              <a:r>
                <a:rPr lang="en-US" sz="1000" dirty="0"/>
                <a:t> </a:t>
              </a:r>
              <a:r>
                <a:rPr lang="en-US" sz="1000" dirty="0" err="1"/>
                <a:t>pariatur</a:t>
              </a:r>
              <a:r>
                <a:rPr lang="en-US" sz="1000" dirty="0"/>
                <a:t>. </a:t>
              </a:r>
              <a:r>
                <a:rPr lang="en-US" sz="1000" dirty="0" err="1"/>
                <a:t>Excepteur</a:t>
              </a:r>
              <a:r>
                <a:rPr lang="en-US" sz="1000" dirty="0"/>
                <a:t> </a:t>
              </a:r>
              <a:r>
                <a:rPr lang="en-US" sz="1000" dirty="0" err="1"/>
                <a:t>sint</a:t>
              </a:r>
              <a:r>
                <a:rPr lang="en-US" sz="1000" dirty="0"/>
                <a:t> </a:t>
              </a:r>
              <a:r>
                <a:rPr lang="en-US" sz="1000" dirty="0" err="1"/>
                <a:t>occaecat</a:t>
              </a:r>
              <a:r>
                <a:rPr lang="en-US" sz="1000" dirty="0"/>
                <a:t> </a:t>
              </a:r>
              <a:r>
                <a:rPr lang="en-US" sz="1000" dirty="0" err="1"/>
                <a:t>cupidatat</a:t>
              </a:r>
              <a:r>
                <a:rPr lang="en-US" sz="1000" dirty="0"/>
                <a:t> non </a:t>
              </a:r>
              <a:r>
                <a:rPr lang="en-US" sz="1000" dirty="0" err="1"/>
                <a:t>proident</a:t>
              </a:r>
              <a:r>
                <a:rPr lang="en-US" sz="1000" dirty="0"/>
                <a:t>, sunt in culpa qui </a:t>
              </a:r>
              <a:r>
                <a:rPr lang="en-US" sz="1000" dirty="0" err="1"/>
                <a:t>officia</a:t>
              </a:r>
              <a:r>
                <a:rPr lang="en-US" sz="1000" dirty="0"/>
                <a:t> </a:t>
              </a:r>
              <a:r>
                <a:rPr lang="en-US" sz="1000" dirty="0" err="1"/>
                <a:t>deserunt</a:t>
              </a:r>
              <a:r>
                <a:rPr lang="en-US" sz="1000" dirty="0"/>
                <a:t> </a:t>
              </a:r>
              <a:r>
                <a:rPr lang="en-US" sz="1000" dirty="0" err="1"/>
                <a:t>mollit</a:t>
              </a:r>
              <a:r>
                <a:rPr lang="en-US" sz="1000" dirty="0"/>
                <a:t> </a:t>
              </a:r>
              <a:r>
                <a:rPr lang="en-US" sz="1000" dirty="0" err="1"/>
                <a:t>anim</a:t>
              </a:r>
              <a:r>
                <a:rPr lang="en-US" sz="1000" dirty="0"/>
                <a:t> id </a:t>
              </a:r>
              <a:r>
                <a:rPr lang="en-US" sz="1000" dirty="0" err="1"/>
                <a:t>est</a:t>
              </a:r>
              <a:r>
                <a:rPr lang="en-US" sz="1000" dirty="0"/>
                <a:t> </a:t>
              </a:r>
              <a:r>
                <a:rPr lang="en-US" sz="1000" dirty="0" err="1"/>
                <a:t>laborum</a:t>
              </a:r>
              <a:r>
                <a:rPr lang="en-US" sz="1000" dirty="0"/>
                <a:t>.</a:t>
              </a:r>
            </a:p>
            <a:p>
              <a:pPr algn="just"/>
              <a:r>
                <a:rPr lang="en-US" sz="1000" dirty="0"/>
                <a:t>Lorem ipsum dolor sit </a:t>
              </a:r>
              <a:r>
                <a:rPr lang="en-US" sz="1000" dirty="0" err="1"/>
                <a:t>amet</a:t>
              </a:r>
              <a:r>
                <a:rPr lang="en-US" sz="1000" dirty="0"/>
                <a:t>, </a:t>
              </a:r>
              <a:r>
                <a:rPr lang="en-US" sz="1000" dirty="0" err="1"/>
                <a:t>consectetur</a:t>
              </a:r>
              <a:r>
                <a:rPr lang="en-US" sz="1000" dirty="0"/>
                <a:t> </a:t>
              </a:r>
              <a:r>
                <a:rPr lang="en-US" sz="1000" dirty="0" err="1"/>
                <a:t>adipiscing</a:t>
              </a:r>
              <a:r>
                <a:rPr lang="en-US" sz="1000" dirty="0"/>
                <a:t> </a:t>
              </a:r>
              <a:r>
                <a:rPr lang="en-US" sz="1000" dirty="0" err="1"/>
                <a:t>elit</a:t>
              </a:r>
              <a:r>
                <a:rPr lang="en-US" sz="1000" dirty="0"/>
                <a:t>, sed do </a:t>
              </a:r>
              <a:r>
                <a:rPr lang="en-US" sz="1000" dirty="0" err="1"/>
                <a:t>eiusmod</a:t>
              </a:r>
              <a:r>
                <a:rPr lang="en-US" sz="1000" dirty="0"/>
                <a:t> </a:t>
              </a:r>
              <a:r>
                <a:rPr lang="en-US" sz="1000" dirty="0" err="1"/>
                <a:t>tempor</a:t>
              </a:r>
              <a:r>
                <a:rPr lang="en-US" sz="1000" dirty="0"/>
                <a:t> </a:t>
              </a:r>
              <a:r>
                <a:rPr lang="en-US" sz="1000" dirty="0" err="1"/>
                <a:t>incididunt</a:t>
              </a:r>
              <a:r>
                <a:rPr lang="en-US" sz="1000" dirty="0"/>
                <a:t> </a:t>
              </a:r>
              <a:r>
                <a:rPr lang="en-US" sz="1000" dirty="0" err="1"/>
                <a:t>ut</a:t>
              </a:r>
              <a:r>
                <a:rPr lang="en-US" sz="1000" dirty="0"/>
                <a:t> labore et dolore magna </a:t>
              </a:r>
              <a:r>
                <a:rPr lang="en-US" sz="1000" dirty="0" err="1"/>
                <a:t>aliqua</a:t>
              </a:r>
              <a:r>
                <a:rPr lang="en-US" sz="1000" dirty="0"/>
                <a:t>. Ut </a:t>
              </a:r>
              <a:r>
                <a:rPr lang="en-US" sz="1000" dirty="0" err="1"/>
                <a:t>enim</a:t>
              </a:r>
              <a:r>
                <a:rPr lang="en-US" sz="1000" dirty="0"/>
                <a:t> ad minim </a:t>
              </a:r>
              <a:r>
                <a:rPr lang="en-US" sz="1000" dirty="0" err="1"/>
                <a:t>veniam</a:t>
              </a:r>
              <a:r>
                <a:rPr lang="en-US" sz="1000" dirty="0"/>
                <a:t>, </a:t>
              </a:r>
              <a:r>
                <a:rPr lang="en-US" sz="1000" dirty="0" err="1"/>
                <a:t>quis</a:t>
              </a:r>
              <a:r>
                <a:rPr lang="en-US" sz="1000" dirty="0"/>
                <a:t> </a:t>
              </a:r>
              <a:r>
                <a:rPr lang="en-US" sz="1000" dirty="0" err="1"/>
                <a:t>nostrud</a:t>
              </a:r>
              <a:r>
                <a:rPr lang="en-US" sz="1000" dirty="0"/>
                <a:t> exercitation </a:t>
              </a:r>
              <a:r>
                <a:rPr lang="en-US" sz="1000" dirty="0" err="1"/>
                <a:t>ullamco</a:t>
              </a:r>
              <a:r>
                <a:rPr lang="en-US" sz="1000" dirty="0"/>
                <a:t> </a:t>
              </a:r>
              <a:r>
                <a:rPr lang="en-US" sz="1000" dirty="0" err="1"/>
                <a:t>laboris</a:t>
              </a:r>
              <a:r>
                <a:rPr lang="en-US" sz="1000" dirty="0"/>
                <a:t> nisi </a:t>
              </a:r>
              <a:r>
                <a:rPr lang="en-US" sz="1000" dirty="0" err="1"/>
                <a:t>ut</a:t>
              </a:r>
              <a:r>
                <a:rPr lang="en-US" sz="1000" dirty="0"/>
                <a:t> </a:t>
              </a:r>
              <a:r>
                <a:rPr lang="en-US" sz="1000" dirty="0" err="1"/>
                <a:t>aliquip</a:t>
              </a:r>
              <a:r>
                <a:rPr lang="en-US" sz="1000" dirty="0"/>
                <a:t> ex </a:t>
              </a:r>
              <a:r>
                <a:rPr lang="en-US" sz="1000" dirty="0" err="1"/>
                <a:t>ea</a:t>
              </a:r>
              <a:r>
                <a:rPr lang="en-US" sz="1000" dirty="0"/>
                <a:t> </a:t>
              </a:r>
              <a:r>
                <a:rPr lang="en-US" sz="1000" dirty="0" err="1"/>
                <a:t>commodo</a:t>
              </a:r>
              <a:r>
                <a:rPr lang="en-US" sz="1000" dirty="0"/>
                <a:t> </a:t>
              </a:r>
              <a:r>
                <a:rPr lang="en-US" sz="1000" dirty="0" err="1"/>
                <a:t>consequat</a:t>
              </a:r>
              <a:r>
                <a:rPr lang="en-US" sz="1000" dirty="0"/>
                <a:t>. Duis </a:t>
              </a:r>
              <a:r>
                <a:rPr lang="en-US" sz="1000" dirty="0" err="1"/>
                <a:t>aute</a:t>
              </a:r>
              <a:r>
                <a:rPr lang="en-US" sz="1000" dirty="0"/>
                <a:t> </a:t>
              </a:r>
              <a:r>
                <a:rPr lang="en-US" sz="1000" dirty="0" err="1"/>
                <a:t>irure</a:t>
              </a:r>
              <a:r>
                <a:rPr lang="en-US" sz="1000" dirty="0"/>
                <a:t> dolor in </a:t>
              </a:r>
              <a:r>
                <a:rPr lang="en-US" sz="1000" dirty="0" err="1"/>
                <a:t>reprehenderit</a:t>
              </a:r>
              <a:r>
                <a:rPr lang="en-US" sz="1000" dirty="0"/>
                <a:t> in </a:t>
              </a:r>
              <a:r>
                <a:rPr lang="en-US" sz="1000" dirty="0" err="1"/>
                <a:t>voluptate</a:t>
              </a:r>
              <a:r>
                <a:rPr lang="en-US" sz="1000" dirty="0"/>
                <a:t> </a:t>
              </a:r>
              <a:r>
                <a:rPr lang="en-US" sz="1000" dirty="0" err="1"/>
                <a:t>velit</a:t>
              </a:r>
              <a:r>
                <a:rPr lang="en-US" sz="1000" dirty="0"/>
                <a:t> </a:t>
              </a:r>
              <a:r>
                <a:rPr lang="en-US" sz="1000" dirty="0" err="1"/>
                <a:t>esse</a:t>
              </a:r>
              <a:r>
                <a:rPr lang="en-US" sz="1000" dirty="0"/>
                <a:t> </a:t>
              </a:r>
              <a:r>
                <a:rPr lang="en-US" sz="1000" dirty="0" err="1"/>
                <a:t>cillum</a:t>
              </a:r>
              <a:r>
                <a:rPr lang="en-US" sz="1000" dirty="0"/>
                <a:t> dolore </a:t>
              </a:r>
              <a:r>
                <a:rPr lang="en-US" sz="1000" dirty="0" err="1"/>
                <a:t>eu</a:t>
              </a:r>
              <a:r>
                <a:rPr lang="en-US" sz="1000" dirty="0"/>
                <a:t> </a:t>
              </a:r>
              <a:r>
                <a:rPr lang="en-US" sz="1000" dirty="0" err="1"/>
                <a:t>fugiat</a:t>
              </a:r>
              <a:r>
                <a:rPr lang="en-US" sz="1000" dirty="0"/>
                <a:t> </a:t>
              </a:r>
              <a:r>
                <a:rPr lang="en-US" sz="1000" dirty="0" err="1"/>
                <a:t>nulla</a:t>
              </a:r>
              <a:r>
                <a:rPr lang="en-US" sz="1000" dirty="0"/>
                <a:t> </a:t>
              </a:r>
              <a:r>
                <a:rPr lang="en-US" sz="1000" dirty="0" err="1"/>
                <a:t>pariatur</a:t>
              </a:r>
              <a:r>
                <a:rPr lang="en-US" sz="1000" dirty="0"/>
                <a:t>…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B6E417-EF22-0E74-24EB-4E39ACA63066}"/>
              </a:ext>
            </a:extLst>
          </p:cNvPr>
          <p:cNvGrpSpPr/>
          <p:nvPr/>
        </p:nvGrpSpPr>
        <p:grpSpPr>
          <a:xfrm>
            <a:off x="8486107" y="1293426"/>
            <a:ext cx="3643849" cy="2613380"/>
            <a:chOff x="82502" y="1285816"/>
            <a:chExt cx="3643849" cy="261338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72D49B-5537-D933-98EF-21CB33D0C07F}"/>
                </a:ext>
              </a:extLst>
            </p:cNvPr>
            <p:cNvSpPr txBox="1"/>
            <p:nvPr/>
          </p:nvSpPr>
          <p:spPr>
            <a:xfrm>
              <a:off x="82502" y="1285816"/>
              <a:ext cx="3643849" cy="215444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144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Tuning Mechanisms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8C6815-58D8-7469-A6A5-0168BA3C10EC}"/>
                </a:ext>
              </a:extLst>
            </p:cNvPr>
            <p:cNvSpPr txBox="1"/>
            <p:nvPr/>
          </p:nvSpPr>
          <p:spPr>
            <a:xfrm>
              <a:off x="82502" y="1498539"/>
              <a:ext cx="3643849" cy="2400657"/>
            </a:xfrm>
            <a:prstGeom prst="rect">
              <a:avLst/>
            </a:prstGeom>
            <a:solidFill>
              <a:srgbClr val="EBD99F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/>
                <a:t>Lorem ipsum dolor sit </a:t>
              </a:r>
              <a:r>
                <a:rPr lang="en-US" sz="1000" dirty="0" err="1"/>
                <a:t>amet</a:t>
              </a:r>
              <a:r>
                <a:rPr lang="en-US" sz="1000" dirty="0"/>
                <a:t>, </a:t>
              </a:r>
              <a:r>
                <a:rPr lang="en-US" sz="1000" dirty="0" err="1"/>
                <a:t>consectetur</a:t>
              </a:r>
              <a:r>
                <a:rPr lang="en-US" sz="1000" dirty="0"/>
                <a:t> </a:t>
              </a:r>
              <a:r>
                <a:rPr lang="en-US" sz="1000" dirty="0" err="1"/>
                <a:t>adipiscing</a:t>
              </a:r>
              <a:r>
                <a:rPr lang="en-US" sz="1000" dirty="0"/>
                <a:t> </a:t>
              </a:r>
              <a:r>
                <a:rPr lang="en-US" sz="1000" dirty="0" err="1"/>
                <a:t>elit</a:t>
              </a:r>
              <a:r>
                <a:rPr lang="en-US" sz="1000" dirty="0"/>
                <a:t>, sed do </a:t>
              </a:r>
              <a:r>
                <a:rPr lang="en-US" sz="1000" dirty="0" err="1"/>
                <a:t>eiusmod</a:t>
              </a:r>
              <a:r>
                <a:rPr lang="en-US" sz="1000" dirty="0"/>
                <a:t> </a:t>
              </a:r>
              <a:r>
                <a:rPr lang="en-US" sz="1000" dirty="0" err="1"/>
                <a:t>tempor</a:t>
              </a:r>
              <a:r>
                <a:rPr lang="en-US" sz="1000" dirty="0"/>
                <a:t> </a:t>
              </a:r>
              <a:r>
                <a:rPr lang="en-US" sz="1000" dirty="0" err="1"/>
                <a:t>incididunt</a:t>
              </a:r>
              <a:r>
                <a:rPr lang="en-US" sz="1000" dirty="0"/>
                <a:t> </a:t>
              </a:r>
              <a:r>
                <a:rPr lang="en-US" sz="1000" dirty="0" err="1"/>
                <a:t>ut</a:t>
              </a:r>
              <a:r>
                <a:rPr lang="en-US" sz="1000" dirty="0"/>
                <a:t> labore et dolore magna </a:t>
              </a:r>
              <a:r>
                <a:rPr lang="en-US" sz="1000" dirty="0" err="1"/>
                <a:t>aliqua</a:t>
              </a:r>
              <a:r>
                <a:rPr lang="en-US" sz="1000" dirty="0"/>
                <a:t>. Ut </a:t>
              </a:r>
              <a:r>
                <a:rPr lang="en-US" sz="1000" dirty="0" err="1"/>
                <a:t>enim</a:t>
              </a:r>
              <a:r>
                <a:rPr lang="en-US" sz="1000" dirty="0"/>
                <a:t> ad minim </a:t>
              </a:r>
              <a:r>
                <a:rPr lang="en-US" sz="1000" dirty="0" err="1"/>
                <a:t>veniam</a:t>
              </a:r>
              <a:r>
                <a:rPr lang="en-US" sz="1000" dirty="0"/>
                <a:t>, </a:t>
              </a:r>
              <a:r>
                <a:rPr lang="en-US" sz="1000" dirty="0" err="1"/>
                <a:t>quis</a:t>
              </a:r>
              <a:r>
                <a:rPr lang="en-US" sz="1000" dirty="0"/>
                <a:t> </a:t>
              </a:r>
              <a:r>
                <a:rPr lang="en-US" sz="1000" dirty="0" err="1"/>
                <a:t>nostrud</a:t>
              </a:r>
              <a:r>
                <a:rPr lang="en-US" sz="1000" dirty="0"/>
                <a:t> exercitation </a:t>
              </a:r>
              <a:r>
                <a:rPr lang="en-US" sz="1000" dirty="0" err="1"/>
                <a:t>ullamco</a:t>
              </a:r>
              <a:r>
                <a:rPr lang="en-US" sz="1000" dirty="0"/>
                <a:t> </a:t>
              </a:r>
              <a:r>
                <a:rPr lang="en-US" sz="1000" dirty="0" err="1"/>
                <a:t>laboris</a:t>
              </a:r>
              <a:r>
                <a:rPr lang="en-US" sz="1000" dirty="0"/>
                <a:t> nisi </a:t>
              </a:r>
              <a:r>
                <a:rPr lang="en-US" sz="1000" dirty="0" err="1"/>
                <a:t>ut</a:t>
              </a:r>
              <a:r>
                <a:rPr lang="en-US" sz="1000" dirty="0"/>
                <a:t> </a:t>
              </a:r>
              <a:r>
                <a:rPr lang="en-US" sz="1000" dirty="0" err="1"/>
                <a:t>aliquip</a:t>
              </a:r>
              <a:r>
                <a:rPr lang="en-US" sz="1000" dirty="0"/>
                <a:t> ex </a:t>
              </a:r>
              <a:r>
                <a:rPr lang="en-US" sz="1000" dirty="0" err="1"/>
                <a:t>ea</a:t>
              </a:r>
              <a:r>
                <a:rPr lang="en-US" sz="1000" dirty="0"/>
                <a:t> </a:t>
              </a:r>
              <a:r>
                <a:rPr lang="en-US" sz="1000" dirty="0" err="1"/>
                <a:t>commodo</a:t>
              </a:r>
              <a:r>
                <a:rPr lang="en-US" sz="1000" dirty="0"/>
                <a:t> </a:t>
              </a:r>
              <a:r>
                <a:rPr lang="en-US" sz="1000" dirty="0" err="1"/>
                <a:t>consequat</a:t>
              </a:r>
              <a:r>
                <a:rPr lang="en-US" sz="1000" dirty="0"/>
                <a:t>. Duis </a:t>
              </a:r>
              <a:r>
                <a:rPr lang="en-US" sz="1000" dirty="0" err="1"/>
                <a:t>aute</a:t>
              </a:r>
              <a:r>
                <a:rPr lang="en-US" sz="1000" dirty="0"/>
                <a:t> </a:t>
              </a:r>
              <a:r>
                <a:rPr lang="en-US" sz="1000" dirty="0" err="1"/>
                <a:t>irure</a:t>
              </a:r>
              <a:r>
                <a:rPr lang="en-US" sz="1000" dirty="0"/>
                <a:t> dolor in </a:t>
              </a:r>
              <a:r>
                <a:rPr lang="en-US" sz="1000" dirty="0" err="1"/>
                <a:t>reprehenderit</a:t>
              </a:r>
              <a:r>
                <a:rPr lang="en-US" sz="1000" dirty="0"/>
                <a:t> in </a:t>
              </a:r>
              <a:r>
                <a:rPr lang="en-US" sz="1000" dirty="0" err="1"/>
                <a:t>voluptate</a:t>
              </a:r>
              <a:r>
                <a:rPr lang="en-US" sz="1000" dirty="0"/>
                <a:t> </a:t>
              </a:r>
              <a:r>
                <a:rPr lang="en-US" sz="1000" dirty="0" err="1"/>
                <a:t>velit</a:t>
              </a:r>
              <a:r>
                <a:rPr lang="en-US" sz="1000" dirty="0"/>
                <a:t> </a:t>
              </a:r>
              <a:r>
                <a:rPr lang="en-US" sz="1000" dirty="0" err="1"/>
                <a:t>esse</a:t>
              </a:r>
              <a:r>
                <a:rPr lang="en-US" sz="1000" dirty="0"/>
                <a:t> </a:t>
              </a:r>
              <a:r>
                <a:rPr lang="en-US" sz="1000" dirty="0" err="1"/>
                <a:t>cillum</a:t>
              </a:r>
              <a:r>
                <a:rPr lang="en-US" sz="1000" dirty="0"/>
                <a:t> dolore </a:t>
              </a:r>
              <a:r>
                <a:rPr lang="en-US" sz="1000" dirty="0" err="1"/>
                <a:t>eu</a:t>
              </a:r>
              <a:r>
                <a:rPr lang="en-US" sz="1000" dirty="0"/>
                <a:t> </a:t>
              </a:r>
              <a:r>
                <a:rPr lang="en-US" sz="1000" dirty="0" err="1"/>
                <a:t>fugiat</a:t>
              </a:r>
              <a:r>
                <a:rPr lang="en-US" sz="1000" dirty="0"/>
                <a:t> </a:t>
              </a:r>
              <a:r>
                <a:rPr lang="en-US" sz="1000" dirty="0" err="1"/>
                <a:t>nulla</a:t>
              </a:r>
              <a:r>
                <a:rPr lang="en-US" sz="1000" dirty="0"/>
                <a:t> </a:t>
              </a:r>
              <a:r>
                <a:rPr lang="en-US" sz="1000" dirty="0" err="1"/>
                <a:t>pariatur</a:t>
              </a:r>
              <a:r>
                <a:rPr lang="en-US" sz="1000" dirty="0"/>
                <a:t>. </a:t>
              </a:r>
              <a:r>
                <a:rPr lang="en-US" sz="1000" dirty="0" err="1"/>
                <a:t>Excepteur</a:t>
              </a:r>
              <a:r>
                <a:rPr lang="en-US" sz="1000" dirty="0"/>
                <a:t> </a:t>
              </a:r>
              <a:r>
                <a:rPr lang="en-US" sz="1000" dirty="0" err="1"/>
                <a:t>sint</a:t>
              </a:r>
              <a:r>
                <a:rPr lang="en-US" sz="1000" dirty="0"/>
                <a:t> </a:t>
              </a:r>
              <a:r>
                <a:rPr lang="en-US" sz="1000" dirty="0" err="1"/>
                <a:t>occaecat</a:t>
              </a:r>
              <a:r>
                <a:rPr lang="en-US" sz="1000" dirty="0"/>
                <a:t> </a:t>
              </a:r>
              <a:r>
                <a:rPr lang="en-US" sz="1000" dirty="0" err="1"/>
                <a:t>cupidatat</a:t>
              </a:r>
              <a:r>
                <a:rPr lang="en-US" sz="1000" dirty="0"/>
                <a:t> non </a:t>
              </a:r>
              <a:r>
                <a:rPr lang="en-US" sz="1000" dirty="0" err="1"/>
                <a:t>proident</a:t>
              </a:r>
              <a:r>
                <a:rPr lang="en-US" sz="1000" dirty="0"/>
                <a:t>, sunt in culpa qui </a:t>
              </a:r>
              <a:r>
                <a:rPr lang="en-US" sz="1000" dirty="0" err="1"/>
                <a:t>officia</a:t>
              </a:r>
              <a:r>
                <a:rPr lang="en-US" sz="1000" dirty="0"/>
                <a:t> </a:t>
              </a:r>
              <a:r>
                <a:rPr lang="en-US" sz="1000" dirty="0" err="1"/>
                <a:t>deserunt</a:t>
              </a:r>
              <a:r>
                <a:rPr lang="en-US" sz="1000" dirty="0"/>
                <a:t> </a:t>
              </a:r>
              <a:r>
                <a:rPr lang="en-US" sz="1000" dirty="0" err="1"/>
                <a:t>mollit</a:t>
              </a:r>
              <a:r>
                <a:rPr lang="en-US" sz="1000" dirty="0"/>
                <a:t> </a:t>
              </a:r>
              <a:r>
                <a:rPr lang="en-US" sz="1000" dirty="0" err="1"/>
                <a:t>anim</a:t>
              </a:r>
              <a:r>
                <a:rPr lang="en-US" sz="1000" dirty="0"/>
                <a:t> id </a:t>
              </a:r>
              <a:r>
                <a:rPr lang="en-US" sz="1000" dirty="0" err="1"/>
                <a:t>est</a:t>
              </a:r>
              <a:r>
                <a:rPr lang="en-US" sz="1000" dirty="0"/>
                <a:t> </a:t>
              </a:r>
              <a:r>
                <a:rPr lang="en-US" sz="1000" dirty="0" err="1"/>
                <a:t>laborum</a:t>
              </a:r>
              <a:r>
                <a:rPr lang="en-US" sz="1000" dirty="0"/>
                <a:t>. Lorem ipsum dolor sit </a:t>
              </a:r>
              <a:r>
                <a:rPr lang="en-US" sz="1000" dirty="0" err="1"/>
                <a:t>amet</a:t>
              </a:r>
              <a:r>
                <a:rPr lang="en-US" sz="1000" dirty="0"/>
                <a:t>, </a:t>
              </a:r>
              <a:r>
                <a:rPr lang="en-US" sz="1000" dirty="0" err="1"/>
                <a:t>consectetur</a:t>
              </a:r>
              <a:r>
                <a:rPr lang="en-US" sz="1000" dirty="0"/>
                <a:t> </a:t>
              </a:r>
              <a:r>
                <a:rPr lang="en-US" sz="1000" dirty="0" err="1"/>
                <a:t>adipiscing</a:t>
              </a:r>
              <a:r>
                <a:rPr lang="en-US" sz="1000" dirty="0"/>
                <a:t> </a:t>
              </a:r>
              <a:r>
                <a:rPr lang="en-US" sz="1000" dirty="0" err="1"/>
                <a:t>elit</a:t>
              </a:r>
              <a:r>
                <a:rPr lang="en-US" sz="1000" dirty="0"/>
                <a:t>, sed do </a:t>
              </a:r>
              <a:r>
                <a:rPr lang="en-US" sz="1000" dirty="0" err="1"/>
                <a:t>eiusmod</a:t>
              </a:r>
              <a:r>
                <a:rPr lang="en-US" sz="1000" dirty="0"/>
                <a:t> </a:t>
              </a:r>
              <a:r>
                <a:rPr lang="en-US" sz="1000" dirty="0" err="1"/>
                <a:t>tempor</a:t>
              </a:r>
              <a:r>
                <a:rPr lang="en-US" sz="1000" dirty="0"/>
                <a:t> </a:t>
              </a:r>
              <a:r>
                <a:rPr lang="en-US" sz="1000" dirty="0" err="1"/>
                <a:t>incididunt</a:t>
              </a:r>
              <a:r>
                <a:rPr lang="en-US" sz="1000" dirty="0"/>
                <a:t> </a:t>
              </a:r>
              <a:r>
                <a:rPr lang="en-US" sz="1000" dirty="0" err="1"/>
                <a:t>ut</a:t>
              </a:r>
              <a:r>
                <a:rPr lang="en-US" sz="1000" dirty="0"/>
                <a:t> labore et dolore magna </a:t>
              </a:r>
              <a:r>
                <a:rPr lang="en-US" sz="1000" dirty="0" err="1"/>
                <a:t>aliqua</a:t>
              </a:r>
              <a:r>
                <a:rPr lang="en-US" sz="1000" dirty="0"/>
                <a:t>. Ut </a:t>
              </a:r>
              <a:r>
                <a:rPr lang="en-US" sz="1000" dirty="0" err="1"/>
                <a:t>enim</a:t>
              </a:r>
              <a:r>
                <a:rPr lang="en-US" sz="1000" dirty="0"/>
                <a:t> ad minim </a:t>
              </a:r>
              <a:r>
                <a:rPr lang="en-US" sz="1000" dirty="0" err="1"/>
                <a:t>veniam</a:t>
              </a:r>
              <a:r>
                <a:rPr lang="en-US" sz="1000" dirty="0"/>
                <a:t>, </a:t>
              </a:r>
              <a:r>
                <a:rPr lang="en-US" sz="1000" dirty="0" err="1"/>
                <a:t>quis</a:t>
              </a:r>
              <a:r>
                <a:rPr lang="en-US" sz="1000" dirty="0"/>
                <a:t> </a:t>
              </a:r>
              <a:r>
                <a:rPr lang="en-US" sz="1000" dirty="0" err="1"/>
                <a:t>nostrud</a:t>
              </a:r>
              <a:r>
                <a:rPr lang="en-US" sz="1000" dirty="0"/>
                <a:t> exercitation </a:t>
              </a:r>
              <a:r>
                <a:rPr lang="en-US" sz="1000" dirty="0" err="1"/>
                <a:t>ullamco</a:t>
              </a:r>
              <a:r>
                <a:rPr lang="en-US" sz="1000" dirty="0"/>
                <a:t> </a:t>
              </a:r>
              <a:r>
                <a:rPr lang="en-US" sz="1000" dirty="0" err="1"/>
                <a:t>laboris</a:t>
              </a:r>
              <a:r>
                <a:rPr lang="en-US" sz="1000" dirty="0"/>
                <a:t> nisi </a:t>
              </a:r>
              <a:r>
                <a:rPr lang="en-US" sz="1000" dirty="0" err="1"/>
                <a:t>ut</a:t>
              </a:r>
              <a:r>
                <a:rPr lang="en-US" sz="1000" dirty="0"/>
                <a:t> </a:t>
              </a:r>
              <a:r>
                <a:rPr lang="en-US" sz="1000" dirty="0" err="1"/>
                <a:t>aliquip</a:t>
              </a:r>
              <a:r>
                <a:rPr lang="en-US" sz="1000" dirty="0"/>
                <a:t> ex </a:t>
              </a:r>
              <a:r>
                <a:rPr lang="en-US" sz="1000" dirty="0" err="1"/>
                <a:t>ea</a:t>
              </a:r>
              <a:r>
                <a:rPr lang="en-US" sz="1000" dirty="0"/>
                <a:t> </a:t>
              </a:r>
              <a:r>
                <a:rPr lang="en-US" sz="1000" dirty="0" err="1"/>
                <a:t>commodo</a:t>
              </a:r>
              <a:r>
                <a:rPr lang="en-US" sz="1000" dirty="0"/>
                <a:t> </a:t>
              </a:r>
              <a:r>
                <a:rPr lang="en-US" sz="1000" dirty="0" err="1"/>
                <a:t>consequat</a:t>
              </a:r>
              <a:r>
                <a:rPr lang="en-US" sz="1000" dirty="0"/>
                <a:t>. Duis </a:t>
              </a:r>
              <a:r>
                <a:rPr lang="en-US" sz="1000" dirty="0" err="1"/>
                <a:t>aute</a:t>
              </a:r>
              <a:r>
                <a:rPr lang="en-US" sz="1000" dirty="0"/>
                <a:t> </a:t>
              </a:r>
              <a:r>
                <a:rPr lang="en-US" sz="1000" dirty="0" err="1"/>
                <a:t>irure</a:t>
              </a:r>
              <a:r>
                <a:rPr lang="en-US" sz="1000" dirty="0"/>
                <a:t> dolor in </a:t>
              </a:r>
              <a:r>
                <a:rPr lang="en-US" sz="1000" dirty="0" err="1"/>
                <a:t>reprehenderit</a:t>
              </a:r>
              <a:r>
                <a:rPr lang="en-US" sz="1000" dirty="0"/>
                <a:t> in </a:t>
              </a:r>
              <a:r>
                <a:rPr lang="en-US" sz="1000" dirty="0" err="1"/>
                <a:t>voluptate</a:t>
              </a:r>
              <a:r>
                <a:rPr lang="en-US" sz="1000" dirty="0"/>
                <a:t> </a:t>
              </a:r>
              <a:r>
                <a:rPr lang="en-US" sz="1000" dirty="0" err="1"/>
                <a:t>velit</a:t>
              </a:r>
              <a:r>
                <a:rPr lang="en-US" sz="1000" dirty="0"/>
                <a:t> </a:t>
              </a:r>
              <a:r>
                <a:rPr lang="en-US" sz="1000" dirty="0" err="1"/>
                <a:t>esse</a:t>
              </a:r>
              <a:r>
                <a:rPr lang="en-US" sz="1000" dirty="0"/>
                <a:t> </a:t>
              </a:r>
              <a:r>
                <a:rPr lang="en-US" sz="1000" dirty="0" err="1"/>
                <a:t>cillum</a:t>
              </a:r>
              <a:r>
                <a:rPr lang="en-US" sz="1000" dirty="0"/>
                <a:t> dolore </a:t>
              </a:r>
              <a:r>
                <a:rPr lang="en-US" sz="1000" dirty="0" err="1"/>
                <a:t>eu</a:t>
              </a:r>
              <a:r>
                <a:rPr lang="en-US" sz="1000" dirty="0"/>
                <a:t> </a:t>
              </a:r>
              <a:r>
                <a:rPr lang="en-US" sz="1000" dirty="0" err="1"/>
                <a:t>fugiat</a:t>
              </a:r>
              <a:r>
                <a:rPr lang="en-US" sz="1000" dirty="0"/>
                <a:t> </a:t>
              </a:r>
              <a:r>
                <a:rPr lang="en-US" sz="1000" dirty="0" err="1"/>
                <a:t>nulla</a:t>
              </a:r>
              <a:r>
                <a:rPr lang="en-US" sz="1000" dirty="0"/>
                <a:t> </a:t>
              </a:r>
              <a:r>
                <a:rPr lang="en-US" sz="1000" dirty="0" err="1"/>
                <a:t>pariatur</a:t>
              </a:r>
              <a:r>
                <a:rPr lang="en-US" sz="1000" dirty="0"/>
                <a:t>. </a:t>
              </a:r>
              <a:r>
                <a:rPr lang="en-US" sz="1000" dirty="0" err="1"/>
                <a:t>Excepteur</a:t>
              </a:r>
              <a:r>
                <a:rPr lang="en-US" sz="1000" dirty="0"/>
                <a:t> </a:t>
              </a:r>
              <a:r>
                <a:rPr lang="en-US" sz="1000" dirty="0" err="1"/>
                <a:t>sint</a:t>
              </a:r>
              <a:r>
                <a:rPr lang="en-US" sz="1000" dirty="0"/>
                <a:t> </a:t>
              </a:r>
              <a:r>
                <a:rPr lang="en-US" sz="1000" dirty="0" err="1"/>
                <a:t>occaecat</a:t>
              </a:r>
              <a:r>
                <a:rPr lang="en-US" sz="1000" dirty="0"/>
                <a:t> </a:t>
              </a:r>
              <a:r>
                <a:rPr lang="en-US" sz="1000" dirty="0" err="1"/>
                <a:t>cupidatat</a:t>
              </a:r>
              <a:r>
                <a:rPr lang="en-US" sz="1000" dirty="0"/>
                <a:t> non </a:t>
              </a:r>
              <a:r>
                <a:rPr lang="en-US" sz="1000" dirty="0" err="1"/>
                <a:t>proident</a:t>
              </a:r>
              <a:r>
                <a:rPr lang="en-US" sz="1000" dirty="0"/>
                <a:t>, sunt in culpa qui </a:t>
              </a:r>
              <a:r>
                <a:rPr lang="en-US" sz="1000" dirty="0" err="1"/>
                <a:t>officia</a:t>
              </a:r>
              <a:r>
                <a:rPr lang="en-US" sz="1000" dirty="0"/>
                <a:t> </a:t>
              </a:r>
              <a:r>
                <a:rPr lang="en-US" sz="1000" dirty="0" err="1"/>
                <a:t>deserunt</a:t>
              </a:r>
              <a:r>
                <a:rPr lang="en-US" sz="1000" dirty="0"/>
                <a:t> </a:t>
              </a:r>
              <a:r>
                <a:rPr lang="en-US" sz="1000" dirty="0" err="1"/>
                <a:t>mollit</a:t>
              </a:r>
              <a:r>
                <a:rPr lang="en-US" sz="1000" dirty="0"/>
                <a:t> </a:t>
              </a:r>
              <a:r>
                <a:rPr lang="en-US" sz="1000" dirty="0" err="1"/>
                <a:t>anim</a:t>
              </a:r>
              <a:r>
                <a:rPr lang="en-US" sz="1000" dirty="0"/>
                <a:t> id </a:t>
              </a:r>
              <a:r>
                <a:rPr lang="en-US" sz="1000" dirty="0" err="1"/>
                <a:t>est</a:t>
              </a:r>
              <a:r>
                <a:rPr lang="en-US" sz="1000" dirty="0"/>
                <a:t> </a:t>
              </a:r>
              <a:r>
                <a:rPr lang="en-US" sz="1000" dirty="0" err="1"/>
                <a:t>laborum</a:t>
              </a:r>
              <a:r>
                <a:rPr lang="en-US" sz="1000" dirty="0"/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02CE6F-2E6B-4C95-8A8C-BAF991622DEE}"/>
              </a:ext>
            </a:extLst>
          </p:cNvPr>
          <p:cNvGrpSpPr/>
          <p:nvPr/>
        </p:nvGrpSpPr>
        <p:grpSpPr>
          <a:xfrm>
            <a:off x="8486106" y="5501519"/>
            <a:ext cx="3643849" cy="1261884"/>
            <a:chOff x="82502" y="1313873"/>
            <a:chExt cx="3643849" cy="126188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041526-F660-B2E4-1210-7292CDC304A6}"/>
                </a:ext>
              </a:extLst>
            </p:cNvPr>
            <p:cNvSpPr txBox="1"/>
            <p:nvPr/>
          </p:nvSpPr>
          <p:spPr>
            <a:xfrm>
              <a:off x="82502" y="1313873"/>
              <a:ext cx="3643849" cy="184666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1440" bIns="0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References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D95AD9-52B6-0046-FD56-E383CE0575C5}"/>
                </a:ext>
              </a:extLst>
            </p:cNvPr>
            <p:cNvSpPr txBox="1"/>
            <p:nvPr/>
          </p:nvSpPr>
          <p:spPr>
            <a:xfrm>
              <a:off x="82502" y="1498539"/>
              <a:ext cx="3643849" cy="1077218"/>
            </a:xfrm>
            <a:prstGeom prst="rect">
              <a:avLst/>
            </a:prstGeom>
            <a:solidFill>
              <a:srgbClr val="EBD99F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Lorem ipsum dolor sit </a:t>
              </a:r>
              <a:r>
                <a:rPr lang="en-US" sz="800" dirty="0" err="1"/>
                <a:t>amet</a:t>
              </a:r>
              <a:r>
                <a:rPr lang="en-US" sz="800" dirty="0"/>
                <a:t>, </a:t>
              </a:r>
              <a:r>
                <a:rPr lang="en-US" sz="800" dirty="0" err="1"/>
                <a:t>consectetur</a:t>
              </a:r>
              <a:r>
                <a:rPr lang="en-US" sz="800" dirty="0"/>
                <a:t> </a:t>
              </a:r>
              <a:r>
                <a:rPr lang="en-US" sz="800" dirty="0" err="1"/>
                <a:t>adipiscing</a:t>
              </a:r>
              <a:r>
                <a:rPr lang="en-US" sz="800" dirty="0"/>
                <a:t> </a:t>
              </a:r>
              <a:r>
                <a:rPr lang="en-US" sz="800" dirty="0" err="1"/>
                <a:t>elit</a:t>
              </a:r>
              <a:r>
                <a:rPr lang="en-US" sz="800" dirty="0"/>
                <a:t>, sed do </a:t>
              </a:r>
              <a:r>
                <a:rPr lang="en-US" sz="800" dirty="0" err="1"/>
                <a:t>eiusmod</a:t>
              </a:r>
              <a:r>
                <a:rPr lang="en-US" sz="800" dirty="0"/>
                <a:t> </a:t>
              </a:r>
              <a:r>
                <a:rPr lang="en-US" sz="800" dirty="0" err="1"/>
                <a:t>tempor</a:t>
              </a:r>
              <a:r>
                <a:rPr lang="en-US" sz="800" dirty="0"/>
                <a:t> </a:t>
              </a:r>
              <a:r>
                <a:rPr lang="en-US" sz="800" dirty="0" err="1"/>
                <a:t>incididunt</a:t>
              </a:r>
              <a:r>
                <a:rPr lang="en-US" sz="800" dirty="0"/>
                <a:t> </a:t>
              </a:r>
              <a:r>
                <a:rPr lang="en-US" sz="800" dirty="0" err="1"/>
                <a:t>ut</a:t>
              </a:r>
              <a:r>
                <a:rPr lang="en-US" sz="800" dirty="0"/>
                <a:t> labore et dolore magna </a:t>
              </a:r>
              <a:r>
                <a:rPr lang="en-US" sz="800" dirty="0" err="1"/>
                <a:t>aliqua</a:t>
              </a:r>
              <a:r>
                <a:rPr lang="en-US" sz="800" dirty="0"/>
                <a:t>. Ut </a:t>
              </a:r>
              <a:r>
                <a:rPr lang="en-US" sz="800" dirty="0" err="1"/>
                <a:t>enim</a:t>
              </a:r>
              <a:r>
                <a:rPr lang="en-US" sz="800" dirty="0"/>
                <a:t> ad minim </a:t>
              </a:r>
              <a:r>
                <a:rPr lang="en-US" sz="800" dirty="0" err="1"/>
                <a:t>veniam</a:t>
              </a:r>
              <a:r>
                <a:rPr lang="en-US" sz="800" dirty="0"/>
                <a:t>, </a:t>
              </a:r>
              <a:r>
                <a:rPr lang="en-US" sz="800" dirty="0" err="1"/>
                <a:t>quis</a:t>
              </a:r>
              <a:r>
                <a:rPr lang="en-US" sz="800" dirty="0"/>
                <a:t> </a:t>
              </a:r>
              <a:r>
                <a:rPr lang="en-US" sz="800" dirty="0" err="1"/>
                <a:t>nostrud</a:t>
              </a:r>
              <a:r>
                <a:rPr lang="en-US" sz="800" dirty="0"/>
                <a:t> exercitation </a:t>
              </a:r>
              <a:r>
                <a:rPr lang="en-US" sz="800" dirty="0" err="1"/>
                <a:t>ullamco</a:t>
              </a:r>
              <a:r>
                <a:rPr lang="en-US" sz="800" dirty="0"/>
                <a:t> </a:t>
              </a:r>
              <a:r>
                <a:rPr lang="en-US" sz="800" dirty="0" err="1"/>
                <a:t>laboris</a:t>
              </a:r>
              <a:r>
                <a:rPr lang="en-US" sz="800" dirty="0"/>
                <a:t> nisi </a:t>
              </a:r>
              <a:r>
                <a:rPr lang="en-US" sz="800" dirty="0" err="1"/>
                <a:t>ut</a:t>
              </a:r>
              <a:r>
                <a:rPr lang="en-US" sz="800" dirty="0"/>
                <a:t> </a:t>
              </a:r>
              <a:r>
                <a:rPr lang="en-US" sz="800" dirty="0" err="1"/>
                <a:t>aliquip</a:t>
              </a:r>
              <a:r>
                <a:rPr lang="en-US" sz="800" dirty="0"/>
                <a:t> ex </a:t>
              </a:r>
              <a:r>
                <a:rPr lang="en-US" sz="800" dirty="0" err="1"/>
                <a:t>ea</a:t>
              </a:r>
              <a:r>
                <a:rPr lang="en-US" sz="800" dirty="0"/>
                <a:t> </a:t>
              </a:r>
              <a:r>
                <a:rPr lang="en-US" sz="800" dirty="0" err="1"/>
                <a:t>commodo</a:t>
              </a:r>
              <a:r>
                <a:rPr lang="en-US" sz="800" dirty="0"/>
                <a:t> </a:t>
              </a:r>
              <a:r>
                <a:rPr lang="en-US" sz="800" dirty="0" err="1"/>
                <a:t>consequat</a:t>
              </a:r>
              <a:r>
                <a:rPr lang="en-US" sz="800" dirty="0"/>
                <a:t>. Duis </a:t>
              </a:r>
              <a:r>
                <a:rPr lang="en-US" sz="800" dirty="0" err="1"/>
                <a:t>aute</a:t>
              </a:r>
              <a:r>
                <a:rPr lang="en-US" sz="800" dirty="0"/>
                <a:t> </a:t>
              </a:r>
              <a:r>
                <a:rPr lang="en-US" sz="800" dirty="0" err="1"/>
                <a:t>irure</a:t>
              </a:r>
              <a:r>
                <a:rPr lang="en-US" sz="800" dirty="0"/>
                <a:t> dolor in </a:t>
              </a:r>
              <a:r>
                <a:rPr lang="en-US" sz="800" dirty="0" err="1"/>
                <a:t>reprehenderit</a:t>
              </a:r>
              <a:r>
                <a:rPr lang="en-US" sz="800" dirty="0"/>
                <a:t> in </a:t>
              </a:r>
              <a:r>
                <a:rPr lang="en-US" sz="800" dirty="0" err="1"/>
                <a:t>voluptate</a:t>
              </a:r>
              <a:r>
                <a:rPr lang="en-US" sz="800" dirty="0"/>
                <a:t> </a:t>
              </a:r>
              <a:r>
                <a:rPr lang="en-US" sz="800" dirty="0" err="1"/>
                <a:t>velit</a:t>
              </a:r>
              <a:r>
                <a:rPr lang="en-US" sz="800" dirty="0"/>
                <a:t> </a:t>
              </a:r>
              <a:r>
                <a:rPr lang="en-US" sz="800" dirty="0" err="1"/>
                <a:t>esse</a:t>
              </a:r>
              <a:r>
                <a:rPr lang="en-US" sz="800" dirty="0"/>
                <a:t> </a:t>
              </a:r>
              <a:r>
                <a:rPr lang="en-US" sz="800" dirty="0" err="1"/>
                <a:t>cillum</a:t>
              </a:r>
              <a:r>
                <a:rPr lang="en-US" sz="800" dirty="0"/>
                <a:t> dolore </a:t>
              </a:r>
              <a:r>
                <a:rPr lang="en-US" sz="800" dirty="0" err="1"/>
                <a:t>eu</a:t>
              </a:r>
              <a:r>
                <a:rPr lang="en-US" sz="800" dirty="0"/>
                <a:t> </a:t>
              </a:r>
              <a:r>
                <a:rPr lang="en-US" sz="800" dirty="0" err="1"/>
                <a:t>fugiat</a:t>
              </a:r>
              <a:r>
                <a:rPr lang="en-US" sz="800" dirty="0"/>
                <a:t> </a:t>
              </a:r>
              <a:r>
                <a:rPr lang="en-US" sz="800" dirty="0" err="1"/>
                <a:t>nulla</a:t>
              </a:r>
              <a:r>
                <a:rPr lang="en-US" sz="800" dirty="0"/>
                <a:t> </a:t>
              </a:r>
              <a:r>
                <a:rPr lang="en-US" sz="800" dirty="0" err="1"/>
                <a:t>pariatur</a:t>
              </a:r>
              <a:r>
                <a:rPr lang="en-US" sz="800" dirty="0"/>
                <a:t>. </a:t>
              </a:r>
              <a:r>
                <a:rPr lang="en-US" sz="800" dirty="0" err="1"/>
                <a:t>Excepteur</a:t>
              </a:r>
              <a:r>
                <a:rPr lang="en-US" sz="800" dirty="0"/>
                <a:t> </a:t>
              </a:r>
              <a:r>
                <a:rPr lang="en-US" sz="800" dirty="0" err="1"/>
                <a:t>sint</a:t>
              </a:r>
              <a:r>
                <a:rPr lang="en-US" sz="800" dirty="0"/>
                <a:t> </a:t>
              </a:r>
              <a:r>
                <a:rPr lang="en-US" sz="800" dirty="0" err="1"/>
                <a:t>occaecat</a:t>
              </a:r>
              <a:r>
                <a:rPr lang="en-US" sz="800" dirty="0"/>
                <a:t> </a:t>
              </a:r>
              <a:r>
                <a:rPr lang="en-US" sz="800" dirty="0" err="1"/>
                <a:t>cupidatat</a:t>
              </a:r>
              <a:r>
                <a:rPr lang="en-US" sz="800" dirty="0"/>
                <a:t> non </a:t>
              </a:r>
              <a:r>
                <a:rPr lang="en-US" sz="800" dirty="0" err="1"/>
                <a:t>proident</a:t>
              </a:r>
              <a:r>
                <a:rPr lang="en-US" sz="800" dirty="0"/>
                <a:t>, sunt in culpa qui </a:t>
              </a:r>
              <a:r>
                <a:rPr lang="en-US" sz="800" dirty="0" err="1"/>
                <a:t>officia</a:t>
              </a:r>
              <a:r>
                <a:rPr lang="en-US" sz="800" dirty="0"/>
                <a:t> </a:t>
              </a:r>
              <a:r>
                <a:rPr lang="en-US" sz="800" dirty="0" err="1"/>
                <a:t>deserunt</a:t>
              </a:r>
              <a:r>
                <a:rPr lang="en-US" sz="800" dirty="0"/>
                <a:t> </a:t>
              </a:r>
              <a:r>
                <a:rPr lang="en-US" sz="800" dirty="0" err="1"/>
                <a:t>mollit</a:t>
              </a:r>
              <a:r>
                <a:rPr lang="en-US" sz="800" dirty="0"/>
                <a:t> </a:t>
              </a:r>
              <a:r>
                <a:rPr lang="en-US" sz="800" dirty="0" err="1"/>
                <a:t>anim</a:t>
              </a:r>
              <a:r>
                <a:rPr lang="en-US" sz="800" dirty="0"/>
                <a:t> id </a:t>
              </a:r>
              <a:r>
                <a:rPr lang="en-US" sz="800" dirty="0" err="1"/>
                <a:t>est</a:t>
              </a:r>
              <a:r>
                <a:rPr lang="en-US" sz="800" dirty="0"/>
                <a:t> </a:t>
              </a:r>
              <a:r>
                <a:rPr lang="en-US" sz="800" dirty="0" err="1"/>
                <a:t>laborum</a:t>
              </a:r>
              <a:r>
                <a:rPr lang="en-US" sz="800" dirty="0"/>
                <a:t>. Lorem ipsum dolor sit </a:t>
              </a:r>
              <a:r>
                <a:rPr lang="en-US" sz="800" dirty="0" err="1"/>
                <a:t>amet</a:t>
              </a:r>
              <a:r>
                <a:rPr lang="en-US" sz="800" dirty="0"/>
                <a:t>, </a:t>
              </a:r>
              <a:r>
                <a:rPr lang="en-US" sz="800" dirty="0" err="1"/>
                <a:t>consectetur</a:t>
              </a:r>
              <a:r>
                <a:rPr lang="en-US" sz="800" dirty="0"/>
                <a:t> </a:t>
              </a:r>
              <a:r>
                <a:rPr lang="en-US" sz="800" dirty="0" err="1"/>
                <a:t>adipiscing</a:t>
              </a:r>
              <a:r>
                <a:rPr lang="en-US" sz="800" dirty="0"/>
                <a:t> </a:t>
              </a:r>
              <a:r>
                <a:rPr lang="en-US" sz="800" dirty="0" err="1"/>
                <a:t>elit</a:t>
              </a:r>
              <a:r>
                <a:rPr lang="en-US" sz="800" dirty="0"/>
                <a:t>, sed do </a:t>
              </a:r>
              <a:r>
                <a:rPr lang="en-US" sz="800" dirty="0" err="1"/>
                <a:t>eiusmod</a:t>
              </a:r>
              <a:r>
                <a:rPr lang="en-US" sz="800" dirty="0"/>
                <a:t> </a:t>
              </a:r>
              <a:r>
                <a:rPr lang="en-US" sz="800" dirty="0" err="1"/>
                <a:t>tempor</a:t>
              </a:r>
              <a:r>
                <a:rPr lang="en-US" sz="800" dirty="0"/>
                <a:t> </a:t>
              </a:r>
              <a:r>
                <a:rPr lang="en-US" sz="800" dirty="0" err="1"/>
                <a:t>incididunt</a:t>
              </a:r>
              <a:r>
                <a:rPr lang="en-US" sz="800" dirty="0"/>
                <a:t> </a:t>
              </a:r>
              <a:r>
                <a:rPr lang="en-US" sz="800" dirty="0" err="1"/>
                <a:t>ut</a:t>
              </a:r>
              <a:r>
                <a:rPr lang="en-US" sz="800" dirty="0"/>
                <a:t> labore et dolore magna </a:t>
              </a:r>
              <a:r>
                <a:rPr lang="en-US" sz="800" dirty="0" err="1"/>
                <a:t>aliqua</a:t>
              </a:r>
              <a:r>
                <a:rPr lang="en-US" sz="800" dirty="0"/>
                <a:t>. Ut </a:t>
              </a:r>
              <a:r>
                <a:rPr lang="en-US" sz="800" dirty="0" err="1"/>
                <a:t>enim</a:t>
              </a:r>
              <a:r>
                <a:rPr lang="en-US" sz="800" dirty="0"/>
                <a:t> ad minim </a:t>
              </a:r>
              <a:r>
                <a:rPr lang="en-US" sz="800" dirty="0" err="1"/>
                <a:t>veniam</a:t>
              </a:r>
              <a:r>
                <a:rPr lang="en-US" sz="800" dirty="0"/>
                <a:t>, </a:t>
              </a:r>
              <a:r>
                <a:rPr lang="en-US" sz="800" dirty="0" err="1"/>
                <a:t>quis</a:t>
              </a:r>
              <a:r>
                <a:rPr lang="en-US" sz="800" dirty="0"/>
                <a:t> </a:t>
              </a:r>
              <a:r>
                <a:rPr lang="en-US" sz="800" dirty="0" err="1"/>
                <a:t>nostrud</a:t>
              </a:r>
              <a:endParaRPr lang="en-US" sz="8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DDDCA4-03BC-A471-9D9C-0B231DD0773F}"/>
              </a:ext>
            </a:extLst>
          </p:cNvPr>
          <p:cNvGrpSpPr/>
          <p:nvPr/>
        </p:nvGrpSpPr>
        <p:grpSpPr>
          <a:xfrm>
            <a:off x="3780981" y="4399130"/>
            <a:ext cx="4650495" cy="2364273"/>
            <a:chOff x="82502" y="1285816"/>
            <a:chExt cx="3643849" cy="236427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6DD7978-6CFB-12A0-4488-430FBF711DAD}"/>
                </a:ext>
              </a:extLst>
            </p:cNvPr>
            <p:cNvSpPr txBox="1"/>
            <p:nvPr/>
          </p:nvSpPr>
          <p:spPr>
            <a:xfrm>
              <a:off x="82502" y="1285816"/>
              <a:ext cx="3643849" cy="215444"/>
            </a:xfrm>
            <a:prstGeom prst="rect">
              <a:avLst/>
            </a:prstGeom>
            <a:solidFill>
              <a:srgbClr val="8E6F3E"/>
            </a:solidFill>
          </p:spPr>
          <p:txBody>
            <a:bodyPr wrap="square" tIns="0" rIns="9144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Theoretical Framework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32F9D96-2679-8545-497B-739B653EE8EF}"/>
                </a:ext>
              </a:extLst>
            </p:cNvPr>
            <p:cNvSpPr txBox="1"/>
            <p:nvPr/>
          </p:nvSpPr>
          <p:spPr>
            <a:xfrm>
              <a:off x="82502" y="1498539"/>
              <a:ext cx="3643849" cy="2151550"/>
            </a:xfrm>
            <a:prstGeom prst="rect">
              <a:avLst/>
            </a:prstGeom>
            <a:solidFill>
              <a:srgbClr val="EBD99F"/>
            </a:solidFill>
          </p:spPr>
          <p:txBody>
            <a:bodyPr wrap="square" rtlCol="0">
              <a:noAutofit/>
            </a:bodyPr>
            <a:lstStyle/>
            <a:p>
              <a:pPr>
                <a:buNone/>
              </a:pPr>
              <a:r>
                <a:rPr lang="en-US" sz="1000" dirty="0"/>
                <a:t>Lorem ipsum dolor sit </a:t>
              </a:r>
              <a:r>
                <a:rPr lang="en-US" sz="1000" dirty="0" err="1"/>
                <a:t>amet</a:t>
              </a:r>
              <a:r>
                <a:rPr lang="en-US" sz="1000" dirty="0"/>
                <a:t>, </a:t>
              </a:r>
              <a:r>
                <a:rPr lang="en-US" sz="1000" dirty="0" err="1"/>
                <a:t>consectetur</a:t>
              </a:r>
              <a:r>
                <a:rPr lang="en-US" sz="1000" dirty="0"/>
                <a:t> </a:t>
              </a:r>
              <a:r>
                <a:rPr lang="en-US" sz="1000" dirty="0" err="1"/>
                <a:t>adipiscing</a:t>
              </a:r>
              <a:r>
                <a:rPr lang="en-US" sz="1000" dirty="0"/>
                <a:t> </a:t>
              </a:r>
              <a:r>
                <a:rPr lang="en-US" sz="1000" dirty="0" err="1"/>
                <a:t>elit</a:t>
              </a:r>
              <a:r>
                <a:rPr lang="en-US" sz="1000" dirty="0"/>
                <a:t>, sed do </a:t>
              </a:r>
              <a:r>
                <a:rPr lang="en-US" sz="1000" dirty="0" err="1"/>
                <a:t>eiusmod</a:t>
              </a:r>
              <a:r>
                <a:rPr lang="en-US" sz="1000" dirty="0"/>
                <a:t> </a:t>
              </a:r>
              <a:r>
                <a:rPr lang="en-US" sz="1000" dirty="0" err="1"/>
                <a:t>tempor</a:t>
              </a:r>
              <a:r>
                <a:rPr lang="en-US" sz="1000" dirty="0"/>
                <a:t> </a:t>
              </a:r>
              <a:r>
                <a:rPr lang="en-US" sz="1000" dirty="0" err="1"/>
                <a:t>incididunt</a:t>
              </a:r>
              <a:r>
                <a:rPr lang="en-US" sz="1000" dirty="0"/>
                <a:t> </a:t>
              </a:r>
              <a:r>
                <a:rPr lang="en-US" sz="1000" dirty="0" err="1"/>
                <a:t>ut</a:t>
              </a:r>
              <a:r>
                <a:rPr lang="en-US" sz="1000" dirty="0"/>
                <a:t> labore et dolore magna </a:t>
              </a:r>
              <a:r>
                <a:rPr lang="en-US" sz="1000" dirty="0" err="1"/>
                <a:t>aliqua</a:t>
              </a:r>
              <a:r>
                <a:rPr lang="en-US" sz="1000" dirty="0"/>
                <a:t>. Ut </a:t>
              </a:r>
              <a:r>
                <a:rPr lang="en-US" sz="1000" dirty="0" err="1"/>
                <a:t>enim</a:t>
              </a:r>
              <a:r>
                <a:rPr lang="en-US" sz="1000" dirty="0"/>
                <a:t> ad minim </a:t>
              </a:r>
              <a:r>
                <a:rPr lang="en-US" sz="1000" dirty="0" err="1"/>
                <a:t>veniam</a:t>
              </a:r>
              <a:r>
                <a:rPr lang="en-US" sz="1000" dirty="0"/>
                <a:t>, </a:t>
              </a:r>
              <a:r>
                <a:rPr lang="en-US" sz="1000" dirty="0" err="1"/>
                <a:t>quis</a:t>
              </a:r>
              <a:r>
                <a:rPr lang="en-US" sz="1000" dirty="0"/>
                <a:t> </a:t>
              </a:r>
              <a:r>
                <a:rPr lang="en-US" sz="1000" dirty="0" err="1"/>
                <a:t>nostrud</a:t>
              </a:r>
              <a:r>
                <a:rPr lang="en-US" sz="1000" dirty="0"/>
                <a:t> exercitation </a:t>
              </a:r>
              <a:r>
                <a:rPr lang="en-US" sz="1000" dirty="0" err="1"/>
                <a:t>ullamco</a:t>
              </a:r>
              <a:r>
                <a:rPr lang="en-US" sz="1000" dirty="0"/>
                <a:t> </a:t>
              </a:r>
              <a:r>
                <a:rPr lang="en-US" sz="1000" dirty="0" err="1"/>
                <a:t>laboris</a:t>
              </a:r>
              <a:r>
                <a:rPr lang="en-US" sz="1000" dirty="0"/>
                <a:t> nisi </a:t>
              </a:r>
              <a:r>
                <a:rPr lang="en-US" sz="1000" dirty="0" err="1"/>
                <a:t>ut</a:t>
              </a:r>
              <a:r>
                <a:rPr lang="en-US" sz="1000" dirty="0"/>
                <a:t> </a:t>
              </a:r>
              <a:r>
                <a:rPr lang="en-US" sz="1000" dirty="0" err="1"/>
                <a:t>aliquip</a:t>
              </a:r>
              <a:r>
                <a:rPr lang="en-US" sz="1000" dirty="0"/>
                <a:t> ex </a:t>
              </a:r>
              <a:r>
                <a:rPr lang="en-US" sz="1000" dirty="0" err="1"/>
                <a:t>ea</a:t>
              </a:r>
              <a:r>
                <a:rPr lang="en-US" sz="1000" dirty="0"/>
                <a:t> </a:t>
              </a:r>
              <a:r>
                <a:rPr lang="en-US" sz="1000" dirty="0" err="1"/>
                <a:t>commodo</a:t>
              </a:r>
              <a:r>
                <a:rPr lang="en-US" sz="1000" dirty="0"/>
                <a:t> </a:t>
              </a:r>
              <a:r>
                <a:rPr lang="en-US" sz="1000" dirty="0" err="1"/>
                <a:t>consequat</a:t>
              </a:r>
              <a:r>
                <a:rPr lang="en-US" sz="1000" dirty="0"/>
                <a:t>. Duis </a:t>
              </a:r>
              <a:r>
                <a:rPr lang="en-US" sz="1000" dirty="0" err="1"/>
                <a:t>aute</a:t>
              </a:r>
              <a:r>
                <a:rPr lang="en-US" sz="1000" dirty="0"/>
                <a:t> </a:t>
              </a:r>
              <a:r>
                <a:rPr lang="en-US" sz="1000" dirty="0" err="1"/>
                <a:t>irure</a:t>
              </a:r>
              <a:r>
                <a:rPr lang="en-US" sz="1000" dirty="0"/>
                <a:t> dolor in </a:t>
              </a:r>
              <a:r>
                <a:rPr lang="en-US" sz="1000" dirty="0" err="1"/>
                <a:t>reprehenderit</a:t>
              </a:r>
              <a:r>
                <a:rPr lang="en-US" sz="1000" dirty="0"/>
                <a:t> in </a:t>
              </a:r>
              <a:r>
                <a:rPr lang="en-US" sz="1000" dirty="0" err="1"/>
                <a:t>voluptate</a:t>
              </a:r>
              <a:r>
                <a:rPr lang="en-US" sz="1000" dirty="0"/>
                <a:t> </a:t>
              </a:r>
              <a:r>
                <a:rPr lang="en-US" sz="1000" dirty="0" err="1"/>
                <a:t>velit</a:t>
              </a:r>
              <a:r>
                <a:rPr lang="en-US" sz="1000" dirty="0"/>
                <a:t> </a:t>
              </a:r>
              <a:r>
                <a:rPr lang="en-US" sz="1000" dirty="0" err="1"/>
                <a:t>esse</a:t>
              </a:r>
              <a:r>
                <a:rPr lang="en-US" sz="1000" dirty="0"/>
                <a:t> </a:t>
              </a:r>
              <a:r>
                <a:rPr lang="en-US" sz="1000" dirty="0" err="1"/>
                <a:t>cillum</a:t>
              </a:r>
              <a:r>
                <a:rPr lang="en-US" sz="1000" dirty="0"/>
                <a:t> dolore </a:t>
              </a:r>
              <a:r>
                <a:rPr lang="en-US" sz="1000" dirty="0" err="1"/>
                <a:t>eu</a:t>
              </a:r>
              <a:r>
                <a:rPr lang="en-US" sz="1000" dirty="0"/>
                <a:t> </a:t>
              </a:r>
              <a:r>
                <a:rPr lang="en-US" sz="1000" dirty="0" err="1"/>
                <a:t>fugiat</a:t>
              </a:r>
              <a:r>
                <a:rPr lang="en-US" sz="1000" dirty="0"/>
                <a:t> </a:t>
              </a:r>
              <a:r>
                <a:rPr lang="en-US" sz="1000" dirty="0" err="1"/>
                <a:t>nulla</a:t>
              </a:r>
              <a:r>
                <a:rPr lang="en-US" sz="1000" dirty="0"/>
                <a:t> </a:t>
              </a:r>
              <a:r>
                <a:rPr lang="en-US" sz="1000" dirty="0" err="1"/>
                <a:t>pariatur</a:t>
              </a:r>
              <a:r>
                <a:rPr lang="en-US" sz="1000" dirty="0"/>
                <a:t>. </a:t>
              </a:r>
              <a:r>
                <a:rPr lang="en-US" sz="1000" dirty="0" err="1"/>
                <a:t>Excepteur</a:t>
              </a:r>
              <a:r>
                <a:rPr lang="en-US" sz="1000" dirty="0"/>
                <a:t> </a:t>
              </a:r>
              <a:r>
                <a:rPr lang="en-US" sz="1000" dirty="0" err="1"/>
                <a:t>sint</a:t>
              </a:r>
              <a:r>
                <a:rPr lang="en-US" sz="1000" dirty="0"/>
                <a:t> </a:t>
              </a:r>
              <a:r>
                <a:rPr lang="en-US" sz="1000" dirty="0" err="1"/>
                <a:t>occaecat</a:t>
              </a:r>
              <a:r>
                <a:rPr lang="en-US" sz="1000" dirty="0"/>
                <a:t> </a:t>
              </a:r>
              <a:r>
                <a:rPr lang="en-US" sz="1000" dirty="0" err="1"/>
                <a:t>cupidatat</a:t>
              </a:r>
              <a:r>
                <a:rPr lang="en-US" sz="1000" dirty="0"/>
                <a:t> non </a:t>
              </a:r>
              <a:r>
                <a:rPr lang="en-US" sz="1000" dirty="0" err="1"/>
                <a:t>proident</a:t>
              </a:r>
              <a:r>
                <a:rPr lang="en-US" sz="1000" dirty="0"/>
                <a:t>, sunt in culpa qui </a:t>
              </a:r>
              <a:r>
                <a:rPr lang="en-US" sz="1000" dirty="0" err="1"/>
                <a:t>officia</a:t>
              </a:r>
              <a:r>
                <a:rPr lang="en-US" sz="1000" dirty="0"/>
                <a:t> </a:t>
              </a:r>
              <a:r>
                <a:rPr lang="en-US" sz="1000" dirty="0" err="1"/>
                <a:t>deserunt</a:t>
              </a:r>
              <a:r>
                <a:rPr lang="en-US" sz="1000" dirty="0"/>
                <a:t> </a:t>
              </a:r>
              <a:r>
                <a:rPr lang="en-US" sz="1000" dirty="0" err="1"/>
                <a:t>mollit</a:t>
              </a:r>
              <a:r>
                <a:rPr lang="en-US" sz="1000" dirty="0"/>
                <a:t> </a:t>
              </a:r>
              <a:r>
                <a:rPr lang="en-US" sz="1000" dirty="0" err="1"/>
                <a:t>anim</a:t>
              </a:r>
              <a:r>
                <a:rPr lang="en-US" sz="1000" dirty="0"/>
                <a:t> id </a:t>
              </a:r>
              <a:r>
                <a:rPr lang="en-US" sz="1000" dirty="0" err="1"/>
                <a:t>est</a:t>
              </a:r>
              <a:r>
                <a:rPr lang="en-US" sz="1000" dirty="0"/>
                <a:t> </a:t>
              </a:r>
              <a:r>
                <a:rPr lang="en-US" sz="1000" dirty="0" err="1"/>
                <a:t>laborum</a:t>
              </a:r>
              <a:r>
                <a:rPr lang="en-US" sz="1000" dirty="0"/>
                <a:t>. Lorem ipsum dolor sit </a:t>
              </a:r>
              <a:r>
                <a:rPr lang="en-US" sz="1000" dirty="0" err="1"/>
                <a:t>amet</a:t>
              </a:r>
              <a:r>
                <a:rPr lang="en-US" sz="1000" dirty="0"/>
                <a:t>, </a:t>
              </a:r>
              <a:r>
                <a:rPr lang="en-US" sz="1000" dirty="0" err="1"/>
                <a:t>consectetur</a:t>
              </a:r>
              <a:r>
                <a:rPr lang="en-US" sz="1000" dirty="0"/>
                <a:t> </a:t>
              </a:r>
              <a:r>
                <a:rPr lang="en-US" sz="1000" dirty="0" err="1"/>
                <a:t>adipiscing</a:t>
              </a:r>
              <a:r>
                <a:rPr lang="en-US" sz="1000" dirty="0"/>
                <a:t> </a:t>
              </a:r>
              <a:r>
                <a:rPr lang="en-US" sz="1000" dirty="0" err="1"/>
                <a:t>elit</a:t>
              </a:r>
              <a:r>
                <a:rPr lang="en-US" sz="1000" dirty="0"/>
                <a:t>, sed do </a:t>
              </a:r>
              <a:r>
                <a:rPr lang="en-US" sz="1000" dirty="0" err="1"/>
                <a:t>eiusmod</a:t>
              </a:r>
              <a:r>
                <a:rPr lang="en-US" sz="1000" dirty="0"/>
                <a:t> </a:t>
              </a:r>
              <a:r>
                <a:rPr lang="en-US" sz="1000" dirty="0" err="1"/>
                <a:t>tempor</a:t>
              </a:r>
              <a:r>
                <a:rPr lang="en-US" sz="1000" dirty="0"/>
                <a:t> </a:t>
              </a:r>
              <a:r>
                <a:rPr lang="en-US" sz="1000" dirty="0" err="1"/>
                <a:t>incididunt</a:t>
              </a:r>
              <a:r>
                <a:rPr lang="en-US" sz="1000" dirty="0"/>
                <a:t> </a:t>
              </a:r>
              <a:r>
                <a:rPr lang="en-US" sz="1000" dirty="0" err="1"/>
                <a:t>ut</a:t>
              </a:r>
              <a:r>
                <a:rPr lang="en-US" sz="1000" dirty="0"/>
                <a:t> labore et dolore magna </a:t>
              </a:r>
              <a:r>
                <a:rPr lang="en-US" sz="1000" dirty="0" err="1"/>
                <a:t>aliqua</a:t>
              </a:r>
              <a:r>
                <a:rPr lang="en-US" sz="1000" dirty="0"/>
                <a:t>. Ut </a:t>
              </a:r>
              <a:r>
                <a:rPr lang="en-US" sz="1000" dirty="0" err="1"/>
                <a:t>enim</a:t>
              </a:r>
              <a:r>
                <a:rPr lang="en-US" sz="1000" dirty="0"/>
                <a:t> ad minim </a:t>
              </a:r>
              <a:r>
                <a:rPr lang="en-US" sz="1000" dirty="0" err="1"/>
                <a:t>veniam</a:t>
              </a:r>
              <a:r>
                <a:rPr lang="en-US" sz="1000" dirty="0"/>
                <a:t>, </a:t>
              </a:r>
              <a:r>
                <a:rPr lang="en-US" sz="1000" dirty="0" err="1"/>
                <a:t>quis</a:t>
              </a:r>
              <a:r>
                <a:rPr lang="en-US" sz="1000" dirty="0"/>
                <a:t> </a:t>
              </a:r>
              <a:r>
                <a:rPr lang="en-US" sz="1000" dirty="0" err="1"/>
                <a:t>nostrud</a:t>
              </a:r>
              <a:r>
                <a:rPr lang="en-US" sz="1000" dirty="0"/>
                <a:t> exercitation </a:t>
              </a:r>
              <a:r>
                <a:rPr lang="en-US" sz="1000" dirty="0" err="1"/>
                <a:t>ullamco</a:t>
              </a:r>
              <a:r>
                <a:rPr lang="en-US" sz="1000" dirty="0"/>
                <a:t> </a:t>
              </a:r>
              <a:r>
                <a:rPr lang="en-US" sz="1000" dirty="0" err="1"/>
                <a:t>laboris</a:t>
              </a:r>
              <a:r>
                <a:rPr lang="en-US" sz="1000" dirty="0"/>
                <a:t> nisi </a:t>
              </a:r>
              <a:r>
                <a:rPr lang="en-US" sz="1000" dirty="0" err="1"/>
                <a:t>ut</a:t>
              </a:r>
              <a:r>
                <a:rPr lang="en-US" sz="1000" dirty="0"/>
                <a:t> </a:t>
              </a:r>
              <a:r>
                <a:rPr lang="en-US" sz="1000" dirty="0" err="1"/>
                <a:t>aliquip</a:t>
              </a:r>
              <a:r>
                <a:rPr lang="en-US" sz="1000" dirty="0"/>
                <a:t> ex </a:t>
              </a:r>
              <a:r>
                <a:rPr lang="en-US" sz="1000" dirty="0" err="1"/>
                <a:t>ea</a:t>
              </a:r>
              <a:r>
                <a:rPr lang="en-US" sz="1000" dirty="0"/>
                <a:t> </a:t>
              </a:r>
              <a:r>
                <a:rPr lang="en-US" sz="1000" dirty="0" err="1"/>
                <a:t>commodo</a:t>
              </a:r>
              <a:r>
                <a:rPr lang="en-US" sz="1000" dirty="0"/>
                <a:t> </a:t>
              </a:r>
              <a:r>
                <a:rPr lang="en-US" sz="1000" dirty="0" err="1"/>
                <a:t>consequat</a:t>
              </a:r>
              <a:r>
                <a:rPr lang="en-US" sz="1000" dirty="0"/>
                <a:t>. Duis </a:t>
              </a:r>
              <a:r>
                <a:rPr lang="en-US" sz="1000" dirty="0" err="1"/>
                <a:t>aute</a:t>
              </a:r>
              <a:r>
                <a:rPr lang="en-US" sz="1000" dirty="0"/>
                <a:t> </a:t>
              </a:r>
              <a:r>
                <a:rPr lang="en-US" sz="1000" dirty="0" err="1"/>
                <a:t>irure</a:t>
              </a:r>
              <a:r>
                <a:rPr lang="en-US" sz="1000" dirty="0"/>
                <a:t> dolor in </a:t>
              </a:r>
              <a:r>
                <a:rPr lang="en-US" sz="1000" dirty="0" err="1"/>
                <a:t>reprehenderit</a:t>
              </a:r>
              <a:r>
                <a:rPr lang="en-US" sz="1000" dirty="0"/>
                <a:t> in </a:t>
              </a:r>
              <a:r>
                <a:rPr lang="en-US" sz="1000" dirty="0" err="1"/>
                <a:t>voluptate</a:t>
              </a:r>
              <a:r>
                <a:rPr lang="en-US" sz="1000" dirty="0"/>
                <a:t> </a:t>
              </a:r>
              <a:r>
                <a:rPr lang="en-US" sz="1000" dirty="0" err="1"/>
                <a:t>velit</a:t>
              </a:r>
              <a:r>
                <a:rPr lang="en-US" sz="1000" dirty="0"/>
                <a:t> </a:t>
              </a:r>
              <a:r>
                <a:rPr lang="en-US" sz="1000" dirty="0" err="1"/>
                <a:t>esse</a:t>
              </a:r>
              <a:r>
                <a:rPr lang="en-US" sz="1000" dirty="0"/>
                <a:t> </a:t>
              </a:r>
              <a:r>
                <a:rPr lang="en-US" sz="1000" dirty="0" err="1"/>
                <a:t>cillum</a:t>
              </a:r>
              <a:r>
                <a:rPr lang="en-US" sz="1000" dirty="0"/>
                <a:t> dolore </a:t>
              </a:r>
              <a:r>
                <a:rPr lang="en-US" sz="1000" dirty="0" err="1"/>
                <a:t>eu</a:t>
              </a:r>
              <a:r>
                <a:rPr lang="en-US" sz="1000" dirty="0"/>
                <a:t> </a:t>
              </a:r>
              <a:r>
                <a:rPr lang="en-US" sz="1000" dirty="0" err="1"/>
                <a:t>fugiat</a:t>
              </a:r>
              <a:r>
                <a:rPr lang="en-US" sz="1000" dirty="0"/>
                <a:t> </a:t>
              </a:r>
              <a:r>
                <a:rPr lang="en-US" sz="1000" dirty="0" err="1"/>
                <a:t>nulla</a:t>
              </a:r>
              <a:r>
                <a:rPr lang="en-US" sz="1000" dirty="0"/>
                <a:t> </a:t>
              </a:r>
              <a:r>
                <a:rPr lang="en-US" sz="1000" dirty="0" err="1"/>
                <a:t>pariatur</a:t>
              </a:r>
              <a:r>
                <a:rPr lang="en-US" sz="1000" dirty="0"/>
                <a:t>. </a:t>
              </a:r>
              <a:r>
                <a:rPr lang="en-US" sz="1000" dirty="0" err="1"/>
                <a:t>Excepteur</a:t>
              </a:r>
              <a:r>
                <a:rPr lang="en-US" sz="1000" dirty="0"/>
                <a:t> </a:t>
              </a:r>
              <a:r>
                <a:rPr lang="en-US" sz="1000" dirty="0" err="1"/>
                <a:t>sint</a:t>
              </a:r>
              <a:r>
                <a:rPr lang="en-US" sz="1000" dirty="0"/>
                <a:t> </a:t>
              </a:r>
              <a:r>
                <a:rPr lang="en-US" sz="1000" dirty="0" err="1"/>
                <a:t>occaecat</a:t>
              </a:r>
              <a:r>
                <a:rPr lang="en-US" sz="1000" dirty="0"/>
                <a:t> </a:t>
              </a:r>
              <a:r>
                <a:rPr lang="en-US" sz="1000" dirty="0" err="1"/>
                <a:t>cupidatat</a:t>
              </a:r>
              <a:r>
                <a:rPr lang="en-US" sz="1000" dirty="0"/>
                <a:t> non </a:t>
              </a:r>
              <a:r>
                <a:rPr lang="en-US" sz="1000" dirty="0" err="1"/>
                <a:t>proident</a:t>
              </a:r>
              <a:r>
                <a:rPr lang="en-US" sz="1000" dirty="0"/>
                <a:t>, sunt in culpa qui </a:t>
              </a:r>
              <a:r>
                <a:rPr lang="en-US" sz="1000" dirty="0" err="1"/>
                <a:t>officia</a:t>
              </a:r>
              <a:r>
                <a:rPr lang="en-US" sz="1000" dirty="0"/>
                <a:t> </a:t>
              </a:r>
              <a:r>
                <a:rPr lang="en-US" sz="1000" dirty="0" err="1"/>
                <a:t>deserunt</a:t>
              </a:r>
              <a:r>
                <a:rPr lang="en-US" sz="1000" dirty="0"/>
                <a:t> </a:t>
              </a:r>
              <a:r>
                <a:rPr lang="en-US" sz="1000" dirty="0" err="1"/>
                <a:t>mollit</a:t>
              </a:r>
              <a:r>
                <a:rPr lang="en-US" sz="1000" dirty="0"/>
                <a:t> </a:t>
              </a:r>
              <a:r>
                <a:rPr lang="en-US" sz="1000" dirty="0" err="1"/>
                <a:t>anim</a:t>
              </a:r>
              <a:r>
                <a:rPr lang="en-US" sz="1000" dirty="0"/>
                <a:t> id </a:t>
              </a:r>
              <a:r>
                <a:rPr lang="en-US" sz="1000" dirty="0" err="1"/>
                <a:t>est</a:t>
              </a:r>
              <a:r>
                <a:rPr lang="en-US" sz="1000" dirty="0"/>
                <a:t> </a:t>
              </a:r>
              <a:r>
                <a:rPr lang="en-US" sz="1000" dirty="0" err="1"/>
                <a:t>laborum</a:t>
              </a:r>
              <a:r>
                <a:rPr lang="en-US" sz="1000" dirty="0"/>
                <a:t>. Lorem ipsum dolor sit </a:t>
              </a:r>
              <a:r>
                <a:rPr lang="en-US" sz="1000" dirty="0" err="1"/>
                <a:t>amet</a:t>
              </a:r>
              <a:r>
                <a:rPr lang="en-US" sz="1000" dirty="0"/>
                <a:t>, </a:t>
              </a:r>
              <a:r>
                <a:rPr lang="en-US" sz="1000" dirty="0" err="1"/>
                <a:t>consectetur</a:t>
              </a:r>
              <a:r>
                <a:rPr lang="en-US" sz="1000" dirty="0"/>
                <a:t> </a:t>
              </a:r>
              <a:r>
                <a:rPr lang="en-US" sz="1000" dirty="0" err="1"/>
                <a:t>adipiscing</a:t>
              </a:r>
              <a:r>
                <a:rPr lang="en-US" sz="1000" dirty="0"/>
                <a:t> </a:t>
              </a:r>
              <a:r>
                <a:rPr lang="en-US" sz="1000" dirty="0" err="1"/>
                <a:t>elit</a:t>
              </a:r>
              <a:r>
                <a:rPr lang="en-US" sz="1000" dirty="0"/>
                <a:t>, sed do </a:t>
              </a:r>
              <a:r>
                <a:rPr lang="en-US" sz="1000" dirty="0" err="1"/>
                <a:t>eiusmod</a:t>
              </a:r>
              <a:r>
                <a:rPr lang="en-US" sz="1000" dirty="0"/>
                <a:t> </a:t>
              </a:r>
              <a:r>
                <a:rPr lang="en-US" sz="1000" dirty="0" err="1"/>
                <a:t>tempor</a:t>
              </a:r>
              <a:r>
                <a:rPr lang="en-US" sz="1000" dirty="0"/>
                <a:t> </a:t>
              </a:r>
              <a:r>
                <a:rPr lang="en-US" sz="1000" dirty="0" err="1"/>
                <a:t>incididunt</a:t>
              </a:r>
              <a:endParaRPr lang="en-US" sz="1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96E4B0F-7F2C-26A6-53CD-3B2A67CACB10}"/>
                  </a:ext>
                </a:extLst>
              </p:cNvPr>
              <p:cNvSpPr txBox="1"/>
              <p:nvPr/>
            </p:nvSpPr>
            <p:spPr>
              <a:xfrm>
                <a:off x="3780981" y="3648531"/>
                <a:ext cx="4650495" cy="690638"/>
              </a:xfrm>
              <a:prstGeom prst="rect">
                <a:avLst/>
              </a:prstGeom>
              <a:solidFill>
                <a:srgbClr val="EBD99F"/>
              </a:solidFill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700" b="1" dirty="0"/>
                  <a:t>Fig. 1: Purdue Pete Lorem Ipsum.  </a:t>
                </a:r>
                <a:r>
                  <a:rPr lang="en-US" sz="700" dirty="0"/>
                  <a:t>Lorem ipsum dolor sit </a:t>
                </a:r>
                <a:r>
                  <a:rPr lang="en-US" sz="700" dirty="0" err="1"/>
                  <a:t>amet</a:t>
                </a:r>
                <a:r>
                  <a:rPr lang="en-US" sz="700" dirty="0"/>
                  <a:t>, </a:t>
                </a:r>
                <a:r>
                  <a:rPr lang="en-US" sz="700" dirty="0" err="1"/>
                  <a:t>consectetur</a:t>
                </a:r>
                <a:r>
                  <a:rPr lang="en-US" sz="700" dirty="0"/>
                  <a:t> </a:t>
                </a:r>
                <a:r>
                  <a:rPr lang="en-US" sz="700" dirty="0" err="1"/>
                  <a:t>adipiscing</a:t>
                </a:r>
                <a:r>
                  <a:rPr lang="en-US" sz="700" dirty="0"/>
                  <a:t> </a:t>
                </a:r>
                <a:r>
                  <a:rPr lang="en-US" sz="700" dirty="0" err="1"/>
                  <a:t>elit</a:t>
                </a:r>
                <a:r>
                  <a:rPr lang="en-US" sz="700" dirty="0"/>
                  <a:t>, sed do </a:t>
                </a:r>
                <a:r>
                  <a:rPr lang="en-US" sz="700" dirty="0" err="1"/>
                  <a:t>eiusmod</a:t>
                </a:r>
                <a:r>
                  <a:rPr lang="en-US" sz="700" dirty="0"/>
                  <a:t> </a:t>
                </a:r>
                <a:r>
                  <a:rPr lang="en-US" sz="700" dirty="0" err="1"/>
                  <a:t>tempor</a:t>
                </a:r>
                <a:r>
                  <a:rPr lang="en-US" sz="700" dirty="0"/>
                  <a:t> </a:t>
                </a:r>
                <a:r>
                  <a:rPr lang="en-US" sz="700" dirty="0" err="1"/>
                  <a:t>incididunt</a:t>
                </a:r>
                <a:r>
                  <a:rPr lang="en-US" sz="700" dirty="0"/>
                  <a:t> </a:t>
                </a:r>
                <a:r>
                  <a:rPr lang="en-US" sz="700" dirty="0" err="1"/>
                  <a:t>ut</a:t>
                </a:r>
                <a:r>
                  <a:rPr lang="en-US" sz="700" dirty="0"/>
                  <a:t> labore et dolore magna </a:t>
                </a:r>
                <a:r>
                  <a:rPr lang="en-US" sz="700" dirty="0" err="1"/>
                  <a:t>aliqua</a:t>
                </a:r>
                <a:r>
                  <a:rPr lang="en-US" sz="700" dirty="0"/>
                  <a:t>. Ut </a:t>
                </a:r>
                <a:r>
                  <a:rPr lang="en-US" sz="700" dirty="0" err="1"/>
                  <a:t>enim</a:t>
                </a:r>
                <a:r>
                  <a:rPr lang="en-US" sz="700" dirty="0"/>
                  <a:t> ad minim </a:t>
                </a:r>
                <a:r>
                  <a:rPr lang="en-US" sz="700" dirty="0" err="1"/>
                  <a:t>veniam</a:t>
                </a:r>
                <a:r>
                  <a:rPr lang="en-US" sz="700" dirty="0"/>
                  <a:t>, </a:t>
                </a:r>
                <a:r>
                  <a:rPr lang="en-US" sz="700" dirty="0" err="1"/>
                  <a:t>quis</a:t>
                </a:r>
                <a:r>
                  <a:rPr lang="en-US" sz="700" dirty="0"/>
                  <a:t> </a:t>
                </a:r>
                <a:r>
                  <a:rPr lang="en-US" sz="700" dirty="0" err="1"/>
                  <a:t>nostrud</a:t>
                </a:r>
                <a:r>
                  <a:rPr lang="en-US" sz="700" dirty="0"/>
                  <a:t> exercitation </a:t>
                </a:r>
                <a:r>
                  <a:rPr lang="en-US" sz="700" dirty="0" err="1"/>
                  <a:t>ullamco</a:t>
                </a:r>
                <a:r>
                  <a:rPr lang="en-US" sz="700" dirty="0"/>
                  <a:t> </a:t>
                </a:r>
                <a:r>
                  <a:rPr lang="en-US" sz="700" dirty="0" err="1"/>
                  <a:t>laboris</a:t>
                </a:r>
                <a:r>
                  <a:rPr lang="en-US" sz="700" dirty="0"/>
                  <a:t> nisi </a:t>
                </a:r>
                <a:r>
                  <a:rPr lang="en-US" sz="700" dirty="0" err="1"/>
                  <a:t>ut</a:t>
                </a:r>
                <a:r>
                  <a:rPr lang="en-US" sz="700" dirty="0"/>
                  <a:t> </a:t>
                </a:r>
                <a:r>
                  <a:rPr lang="en-US" sz="700" dirty="0" err="1"/>
                  <a:t>aliquip</a:t>
                </a:r>
                <a:r>
                  <a:rPr lang="en-US" sz="700" dirty="0"/>
                  <a:t> ex </a:t>
                </a:r>
                <a:r>
                  <a:rPr lang="en-US" sz="700" dirty="0" err="1"/>
                  <a:t>ea</a:t>
                </a:r>
                <a:r>
                  <a:rPr lang="en-US" sz="700" dirty="0"/>
                  <a:t> </a:t>
                </a:r>
                <a:r>
                  <a:rPr lang="en-US" sz="700" dirty="0" err="1"/>
                  <a:t>commodo</a:t>
                </a:r>
                <a:r>
                  <a:rPr lang="en-US" sz="700" dirty="0"/>
                  <a:t> </a:t>
                </a:r>
                <a:r>
                  <a:rPr lang="en-US" sz="700" dirty="0" err="1"/>
                  <a:t>consequat</a:t>
                </a:r>
                <a:r>
                  <a:rPr lang="en-US" sz="700" dirty="0"/>
                  <a:t>. Duis </a:t>
                </a:r>
                <a:r>
                  <a:rPr lang="en-US" sz="700" dirty="0" err="1"/>
                  <a:t>aute</a:t>
                </a:r>
                <a:r>
                  <a:rPr lang="en-US" sz="700" dirty="0"/>
                  <a:t> </a:t>
                </a:r>
                <a:r>
                  <a:rPr lang="en-US" sz="700" dirty="0" err="1"/>
                  <a:t>irure</a:t>
                </a:r>
                <a:r>
                  <a:rPr lang="en-US" sz="700" dirty="0"/>
                  <a:t> dolor in </a:t>
                </a:r>
                <a:r>
                  <a:rPr lang="en-US" sz="700" dirty="0" err="1"/>
                  <a:t>reprehenderit</a:t>
                </a:r>
                <a:r>
                  <a:rPr lang="en-US" sz="700" dirty="0"/>
                  <a:t> in </a:t>
                </a:r>
                <a:r>
                  <a:rPr lang="en-US" sz="700" dirty="0" err="1"/>
                  <a:t>voluptate</a:t>
                </a:r>
                <a:r>
                  <a:rPr lang="en-US" sz="700" dirty="0"/>
                  <a:t> </a:t>
                </a:r>
                <a:r>
                  <a:rPr lang="en-US" sz="700" dirty="0" err="1"/>
                  <a:t>velit</a:t>
                </a:r>
                <a:r>
                  <a:rPr lang="en-US" sz="700" dirty="0"/>
                  <a:t> </a:t>
                </a:r>
                <a:r>
                  <a:rPr lang="en-US" sz="700" dirty="0" err="1"/>
                  <a:t>esse</a:t>
                </a:r>
                <a:r>
                  <a:rPr lang="en-US" sz="700" dirty="0"/>
                  <a:t> </a:t>
                </a:r>
                <a:r>
                  <a:rPr lang="en-US" sz="700" dirty="0" err="1"/>
                  <a:t>cillum</a:t>
                </a:r>
                <a:r>
                  <a:rPr lang="en-US" sz="700" dirty="0"/>
                  <a:t> dolore </a:t>
                </a:r>
                <a:r>
                  <a:rPr lang="en-US" sz="700" dirty="0" err="1"/>
                  <a:t>eu</a:t>
                </a:r>
                <a:r>
                  <a:rPr lang="en-US" sz="700" dirty="0"/>
                  <a:t> </a:t>
                </a:r>
                <a:r>
                  <a:rPr lang="en-US" sz="700" dirty="0" err="1"/>
                  <a:t>fugiat</a:t>
                </a:r>
                <a:r>
                  <a:rPr lang="en-US" sz="700" dirty="0"/>
                  <a:t> </a:t>
                </a:r>
                <a:r>
                  <a:rPr lang="en-US" sz="700" dirty="0" err="1"/>
                  <a:t>nulla</a:t>
                </a:r>
                <a:r>
                  <a:rPr lang="en-US" sz="700" dirty="0"/>
                  <a:t> </a:t>
                </a:r>
                <a:r>
                  <a:rPr lang="en-US" sz="700" dirty="0" err="1"/>
                  <a:t>pariatur</a:t>
                </a:r>
                <a:r>
                  <a:rPr lang="en-US" sz="700" dirty="0"/>
                  <a:t>. </a:t>
                </a:r>
                <a:r>
                  <a:rPr lang="en-US" sz="700" dirty="0" err="1"/>
                  <a:t>Excepteur</a:t>
                </a:r>
                <a:r>
                  <a:rPr lang="en-US" sz="700" dirty="0"/>
                  <a:t> </a:t>
                </a:r>
                <a:r>
                  <a:rPr lang="en-US" sz="700" dirty="0" err="1"/>
                  <a:t>sint</a:t>
                </a:r>
                <a:r>
                  <a:rPr lang="en-US" sz="700" dirty="0"/>
                  <a:t> </a:t>
                </a:r>
                <a:r>
                  <a:rPr lang="en-US" sz="700" dirty="0" err="1"/>
                  <a:t>occaecat</a:t>
                </a:r>
                <a:r>
                  <a:rPr lang="en-US" sz="700" dirty="0"/>
                  <a:t> </a:t>
                </a:r>
                <a:r>
                  <a:rPr lang="en-US" sz="700" dirty="0" err="1"/>
                  <a:t>cupidatat</a:t>
                </a:r>
                <a:r>
                  <a:rPr lang="en-US" sz="700" dirty="0"/>
                  <a:t> non </a:t>
                </a:r>
                <a:r>
                  <a:rPr lang="en-US" sz="700" dirty="0" err="1"/>
                  <a:t>proident</a:t>
                </a:r>
                <a:r>
                  <a:rPr lang="en-US" sz="700" dirty="0"/>
                  <a:t>, sunt in culpa qui </a:t>
                </a:r>
                <a:r>
                  <a:rPr lang="en-US" sz="700" dirty="0" err="1"/>
                  <a:t>officia</a:t>
                </a:r>
                <a:r>
                  <a:rPr lang="en-US" sz="700" dirty="0"/>
                  <a:t> </a:t>
                </a:r>
                <a:r>
                  <a:rPr lang="en-US" sz="700" dirty="0" err="1"/>
                  <a:t>deserunt</a:t>
                </a:r>
                <a:r>
                  <a:rPr lang="en-US" sz="700" dirty="0"/>
                  <a:t> </a:t>
                </a:r>
                <a:r>
                  <a:rPr lang="en-US" sz="700" dirty="0" err="1"/>
                  <a:t>mollit</a:t>
                </a:r>
                <a:r>
                  <a:rPr lang="en-US" sz="700" dirty="0"/>
                  <a:t> </a:t>
                </a:r>
                <a:r>
                  <a:rPr lang="en-US" sz="700" dirty="0" err="1"/>
                  <a:t>anim</a:t>
                </a:r>
                <a:r>
                  <a:rPr lang="en-US" sz="700" dirty="0"/>
                  <a:t> id </a:t>
                </a:r>
                <a:r>
                  <a:rPr lang="en-US" sz="700" dirty="0" err="1"/>
                  <a:t>est</a:t>
                </a:r>
                <a:r>
                  <a:rPr lang="en-US" sz="700" dirty="0"/>
                  <a:t> </a:t>
                </a:r>
                <a:r>
                  <a:rPr lang="en-US" sz="700" dirty="0" err="1"/>
                  <a:t>laborum</a:t>
                </a:r>
                <a:r>
                  <a:rPr lang="en-US" sz="700" dirty="0"/>
                  <a:t>. Lorem ipsum dolor sit </a:t>
                </a:r>
                <a:r>
                  <a:rPr lang="en-US" sz="700" dirty="0" err="1"/>
                  <a:t>amet</a:t>
                </a:r>
                <a:r>
                  <a:rPr lang="en-US" sz="700" dirty="0"/>
                  <a:t>, </a:t>
                </a:r>
                <a:r>
                  <a:rPr lang="en-US" sz="700" dirty="0" err="1"/>
                  <a:t>consectetur</a:t>
                </a:r>
                <a:r>
                  <a:rPr lang="en-US" sz="700" dirty="0"/>
                  <a:t> </a:t>
                </a:r>
                <a:r>
                  <a:rPr lang="en-US" sz="700" dirty="0" err="1"/>
                  <a:t>adipiscing</a:t>
                </a:r>
                <a:r>
                  <a:rPr lang="en-US" sz="700" dirty="0"/>
                  <a:t> </a:t>
                </a:r>
                <a:r>
                  <a:rPr lang="en-US" sz="700" dirty="0" err="1"/>
                  <a:t>elit</a:t>
                </a:r>
                <a:r>
                  <a:rPr lang="en-US" sz="700" dirty="0"/>
                  <a:t>, sed do </a:t>
                </a:r>
                <a:r>
                  <a:rPr lang="en-US" sz="700" dirty="0" err="1"/>
                  <a:t>eiusmod</a:t>
                </a:r>
                <a:r>
                  <a:rPr lang="en-US" sz="700" dirty="0"/>
                  <a:t> </a:t>
                </a:r>
                <a:r>
                  <a:rPr lang="en-US" sz="700" dirty="0" err="1"/>
                  <a:t>tempor</a:t>
                </a:r>
                <a:r>
                  <a:rPr lang="en-US" sz="700" dirty="0"/>
                  <a:t> </a:t>
                </a:r>
                <a:r>
                  <a:rPr lang="en-US" sz="700" dirty="0" err="1"/>
                  <a:t>incididunt</a:t>
                </a:r>
                <a:r>
                  <a:rPr lang="en-US" sz="700" dirty="0"/>
                  <a:t> </a:t>
                </a:r>
                <a:r>
                  <a:rPr lang="en-US" sz="700" dirty="0" err="1"/>
                  <a:t>ut</a:t>
                </a:r>
                <a:r>
                  <a:rPr lang="en-US" sz="700" dirty="0"/>
                  <a:t> labore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7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96E4B0F-7F2C-26A6-53CD-3B2A67C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981" y="3648531"/>
                <a:ext cx="4650495" cy="6906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artoon of a person with his arms crossed&#10;&#10;AI-generated content may be incorrect.">
            <a:extLst>
              <a:ext uri="{FF2B5EF4-FFF2-40B4-BE49-F238E27FC236}">
                <a16:creationId xmlns:a16="http://schemas.microsoft.com/office/drawing/2014/main" id="{DCFE43F4-7498-A018-0BCD-7AE2C9535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187" y="1288783"/>
            <a:ext cx="3539623" cy="23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30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1012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William Dickey</dc:creator>
  <cp:lastModifiedBy>Ethan William Dickey</cp:lastModifiedBy>
  <cp:revision>48</cp:revision>
  <dcterms:created xsi:type="dcterms:W3CDTF">2025-04-01T02:32:14Z</dcterms:created>
  <dcterms:modified xsi:type="dcterms:W3CDTF">2025-04-04T18:12:31Z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2025-04-01T02:49:10Z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feae63c8-2b30-465e-bd1d-492aaa898c16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10, 3, 0, 1</vt:lpwstr>
  </property>
</Properties>
</file>